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6.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 id="2147483696" r:id="rId4"/>
    <p:sldMasterId id="2147483708" r:id="rId5"/>
    <p:sldMasterId id="2147483720" r:id="rId6"/>
    <p:sldMasterId id="2147483732" r:id="rId7"/>
  </p:sldMasterIdLst>
  <p:notesMasterIdLst>
    <p:notesMasterId r:id="rId22"/>
  </p:notesMasterIdLst>
  <p:handoutMasterIdLst>
    <p:handoutMasterId r:id="rId23"/>
  </p:handoutMasterIdLst>
  <p:sldIdLst>
    <p:sldId id="265" r:id="rId8"/>
    <p:sldId id="326" r:id="rId9"/>
    <p:sldId id="327" r:id="rId10"/>
    <p:sldId id="467" r:id="rId11"/>
    <p:sldId id="470" r:id="rId12"/>
    <p:sldId id="469" r:id="rId13"/>
    <p:sldId id="471" r:id="rId14"/>
    <p:sldId id="472" r:id="rId15"/>
    <p:sldId id="478" r:id="rId16"/>
    <p:sldId id="479" r:id="rId17"/>
    <p:sldId id="480" r:id="rId18"/>
    <p:sldId id="481" r:id="rId19"/>
    <p:sldId id="482" r:id="rId20"/>
    <p:sldId id="343" r:id="rId21"/>
  </p:sldIdLst>
  <p:sldSz cx="9144000" cy="6858000" type="screen4x3"/>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程 文胜" initials="程" lastIdx="1" clrIdx="0">
    <p:extLst>
      <p:ext uri="{19B8F6BF-5375-455C-9EA6-DF929625EA0E}">
        <p15:presenceInfo xmlns:p15="http://schemas.microsoft.com/office/powerpoint/2012/main" userId="1fa8d855b4ce2cf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1F5C0"/>
    <a:srgbClr val="0000FF"/>
    <a:srgbClr val="0066FF"/>
    <a:srgbClr val="A71930"/>
    <a:srgbClr val="FFFF99"/>
    <a:srgbClr val="B9EDF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A548E6-3DD4-4112-B45D-DD032B0B5B37}" v="61" dt="2020-01-30T12:57:40.025"/>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86870" autoAdjust="0"/>
  </p:normalViewPr>
  <p:slideViewPr>
    <p:cSldViewPr>
      <p:cViewPr varScale="1">
        <p:scale>
          <a:sx n="81" d="100"/>
          <a:sy n="81" d="100"/>
        </p:scale>
        <p:origin x="180" y="102"/>
      </p:cViewPr>
      <p:guideLst>
        <p:guide orient="horz" pos="2160"/>
        <p:guide pos="2880"/>
      </p:guideLst>
    </p:cSldViewPr>
  </p:slideViewPr>
  <p:outlineViewPr>
    <p:cViewPr>
      <p:scale>
        <a:sx n="33" d="100"/>
        <a:sy n="33" d="100"/>
      </p:scale>
      <p:origin x="0" y="-79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commentAuthors" Target="commentAuthor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1737"/>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5265809" y="0"/>
            <a:ext cx="4028440" cy="351737"/>
          </a:xfrm>
          <a:prstGeom prst="rect">
            <a:avLst/>
          </a:prstGeom>
        </p:spPr>
        <p:txBody>
          <a:bodyPr vert="horz" lIns="93177" tIns="46589" rIns="93177" bIns="46589" rtlCol="0"/>
          <a:lstStyle>
            <a:lvl1pPr algn="r">
              <a:defRPr sz="1200"/>
            </a:lvl1pPr>
          </a:lstStyle>
          <a:p>
            <a:fld id="{E6111496-B189-429B-AFC5-24D1D34733DC}" type="datetimeFigureOut">
              <a:rPr lang="en-US" smtClean="0"/>
              <a:t>5/16/2022</a:t>
            </a:fld>
            <a:endParaRPr lang="en-US"/>
          </a:p>
        </p:txBody>
      </p:sp>
      <p:sp>
        <p:nvSpPr>
          <p:cNvPr id="4" name="Footer Placeholder 3"/>
          <p:cNvSpPr>
            <a:spLocks noGrp="1"/>
          </p:cNvSpPr>
          <p:nvPr>
            <p:ph type="ftr" sz="quarter" idx="2"/>
          </p:nvPr>
        </p:nvSpPr>
        <p:spPr>
          <a:xfrm>
            <a:off x="0" y="6658664"/>
            <a:ext cx="4028440" cy="351736"/>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5265809" y="6658664"/>
            <a:ext cx="4028440" cy="351736"/>
          </a:xfrm>
          <a:prstGeom prst="rect">
            <a:avLst/>
          </a:prstGeom>
        </p:spPr>
        <p:txBody>
          <a:bodyPr vert="horz" lIns="93177" tIns="46589" rIns="93177" bIns="46589" rtlCol="0" anchor="b"/>
          <a:lstStyle>
            <a:lvl1pPr algn="r">
              <a:defRPr sz="1200"/>
            </a:lvl1pPr>
          </a:lstStyle>
          <a:p>
            <a:fld id="{6C90CB45-27BB-4BD8-9A38-71B07E44059A}" type="slidenum">
              <a:rPr lang="en-US" smtClean="0"/>
              <a:t>‹#›</a:t>
            </a:fld>
            <a:endParaRPr lang="en-US"/>
          </a:p>
        </p:txBody>
      </p:sp>
    </p:spTree>
    <p:extLst>
      <p:ext uri="{BB962C8B-B14F-4D97-AF65-F5344CB8AC3E}">
        <p14:creationId xmlns:p14="http://schemas.microsoft.com/office/powerpoint/2010/main" val="1237860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0"/>
            <a:ext cx="4028440" cy="350520"/>
          </a:xfrm>
          <a:prstGeom prst="rect">
            <a:avLst/>
          </a:prstGeom>
        </p:spPr>
        <p:txBody>
          <a:bodyPr vert="horz" lIns="93177" tIns="46589" rIns="93177" bIns="46589" rtlCol="0"/>
          <a:lstStyle>
            <a:lvl1pPr algn="r">
              <a:defRPr sz="1200"/>
            </a:lvl1pPr>
          </a:lstStyle>
          <a:p>
            <a:fld id="{3628FCE6-EDDF-4DAD-B7E1-744EFADB451A}" type="datetimeFigureOut">
              <a:rPr lang="en-US" smtClean="0"/>
              <a:t>5/16/2022</a:t>
            </a:fld>
            <a:endParaRPr lang="en-US"/>
          </a:p>
        </p:txBody>
      </p:sp>
      <p:sp>
        <p:nvSpPr>
          <p:cNvPr id="4" name="Slide Image Placeholder 3"/>
          <p:cNvSpPr>
            <a:spLocks noGrp="1" noRot="1" noChangeAspect="1"/>
          </p:cNvSpPr>
          <p:nvPr>
            <p:ph type="sldImg" idx="2"/>
          </p:nvPr>
        </p:nvSpPr>
        <p:spPr>
          <a:xfrm>
            <a:off x="2895600" y="525463"/>
            <a:ext cx="3505200" cy="2628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29940"/>
            <a:ext cx="7437120" cy="31546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0520"/>
          </a:xfrm>
          <a:prstGeom prst="rect">
            <a:avLst/>
          </a:prstGeom>
        </p:spPr>
        <p:txBody>
          <a:bodyPr vert="horz" lIns="93177" tIns="46589" rIns="93177" bIns="46589" rtlCol="0" anchor="b"/>
          <a:lstStyle>
            <a:lvl1pPr algn="r">
              <a:defRPr sz="1200"/>
            </a:lvl1pPr>
          </a:lstStyle>
          <a:p>
            <a:fld id="{42938DFF-218C-4948-B31E-06D658EB2B31}" type="slidenum">
              <a:rPr lang="en-US" smtClean="0"/>
              <a:t>‹#›</a:t>
            </a:fld>
            <a:endParaRPr lang="en-US"/>
          </a:p>
        </p:txBody>
      </p:sp>
    </p:spTree>
    <p:extLst>
      <p:ext uri="{BB962C8B-B14F-4D97-AF65-F5344CB8AC3E}">
        <p14:creationId xmlns:p14="http://schemas.microsoft.com/office/powerpoint/2010/main" val="24003603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938DFF-218C-4948-B31E-06D658EB2B31}" type="slidenum">
              <a:rPr lang="en-US" smtClean="0"/>
              <a:t>1</a:t>
            </a:fld>
            <a:endParaRPr lang="en-US"/>
          </a:p>
        </p:txBody>
      </p:sp>
    </p:spTree>
    <p:extLst>
      <p:ext uri="{BB962C8B-B14F-4D97-AF65-F5344CB8AC3E}">
        <p14:creationId xmlns:p14="http://schemas.microsoft.com/office/powerpoint/2010/main" val="1764946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cci.emory.edu/cm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cci.emory.edu/cm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169332"/>
            <a:ext cx="8932389" cy="717937"/>
          </a:xfrm>
        </p:spPr>
        <p:txBody>
          <a:bodyPr/>
          <a:lstStyle/>
          <a:p>
            <a:r>
              <a:rPr lang="en-US" dirty="0"/>
              <a:t>Click to edit Master title style</a:t>
            </a:r>
          </a:p>
        </p:txBody>
      </p:sp>
      <p:sp>
        <p:nvSpPr>
          <p:cNvPr id="3" name="Content Placeholder 2"/>
          <p:cNvSpPr>
            <a:spLocks noGrp="1"/>
          </p:cNvSpPr>
          <p:nvPr>
            <p:ph idx="1"/>
          </p:nvPr>
        </p:nvSpPr>
        <p:spPr>
          <a:xfrm>
            <a:off x="148669" y="931863"/>
            <a:ext cx="8859921" cy="5316538"/>
          </a:xfrm>
        </p:spPr>
        <p:txBody>
          <a:bodyPr/>
          <a:lstStyle>
            <a:lvl1pPr>
              <a:spcAft>
                <a:spcPts val="300"/>
              </a:spcAft>
              <a:defRPr>
                <a:latin typeface="Verdana" pitchFamily="34" charset="0"/>
              </a:defRPr>
            </a:lvl1pPr>
            <a:lvl2pPr>
              <a:spcAft>
                <a:spcPts val="300"/>
              </a:spcAft>
              <a:defRPr>
                <a:latin typeface="Verdana" pitchFamily="34" charset="0"/>
              </a:defRPr>
            </a:lvl2pPr>
            <a:lvl3pPr>
              <a:spcAft>
                <a:spcPts val="300"/>
              </a:spcAft>
              <a:defRPr>
                <a:latin typeface="Verdana" pitchFamily="34" charset="0"/>
              </a:defRPr>
            </a:lvl3pPr>
            <a:lvl4pPr>
              <a:spcAft>
                <a:spcPts val="300"/>
              </a:spcAft>
              <a:defRPr>
                <a:latin typeface="Verdana" pitchFamily="34" charset="0"/>
              </a:defRPr>
            </a:lvl4pPr>
            <a:lvl5pPr>
              <a:spcAft>
                <a:spcPts val="300"/>
              </a:spcAft>
              <a:defRPr>
                <a:latin typeface="Verdan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58013" y="515938"/>
            <a:ext cx="2138362" cy="6188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42925" y="515938"/>
            <a:ext cx="6262688" cy="6188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002878"/>
        </a:solidFill>
        <a:effectLst/>
      </p:bgPr>
    </p:bg>
    <p:spTree>
      <p:nvGrpSpPr>
        <p:cNvPr id="1" name=""/>
        <p:cNvGrpSpPr/>
        <p:nvPr/>
      </p:nvGrpSpPr>
      <p:grpSpPr>
        <a:xfrm>
          <a:off x="0" y="0"/>
          <a:ext cx="0" cy="0"/>
          <a:chOff x="0" y="0"/>
          <a:chExt cx="0" cy="0"/>
        </a:xfrm>
      </p:grpSpPr>
      <p:sp>
        <p:nvSpPr>
          <p:cNvPr id="4" name="Rectangle 3"/>
          <p:cNvSpPr>
            <a:spLocks noChangeArrowheads="1"/>
          </p:cNvSpPr>
          <p:nvPr/>
        </p:nvSpPr>
        <p:spPr bwMode="auto">
          <a:xfrm>
            <a:off x="1222375" y="2973388"/>
            <a:ext cx="7921625" cy="2741612"/>
          </a:xfrm>
          <a:prstGeom prst="rect">
            <a:avLst/>
          </a:prstGeom>
          <a:solidFill>
            <a:srgbClr val="CCCCCC"/>
          </a:solidFill>
          <a:ln w="9525">
            <a:noFill/>
            <a:miter lim="800000"/>
            <a:headEnd/>
            <a:tailEnd/>
          </a:ln>
          <a:effectLst/>
        </p:spPr>
        <p:txBody>
          <a:bodyPr wrap="none" anchor="ctr"/>
          <a:lstStyle/>
          <a:p>
            <a:pPr algn="ctr" defTabSz="457200"/>
            <a:endParaRPr lang="en-US" sz="1800" b="0">
              <a:solidFill>
                <a:srgbClr val="000000"/>
              </a:solidFill>
              <a:latin typeface="Arial" charset="0"/>
              <a:ea typeface="ＭＳ Ｐゴシック" pitchFamily="34" charset="-128"/>
              <a:cs typeface="+mn-cs"/>
            </a:endParaRPr>
          </a:p>
        </p:txBody>
      </p:sp>
      <p:sp>
        <p:nvSpPr>
          <p:cNvPr id="5" name="Rectangle 7"/>
          <p:cNvSpPr>
            <a:spLocks noChangeArrowheads="1"/>
          </p:cNvSpPr>
          <p:nvPr/>
        </p:nvSpPr>
        <p:spPr bwMode="auto">
          <a:xfrm>
            <a:off x="2209800" y="1906588"/>
            <a:ext cx="6096000" cy="1066800"/>
          </a:xfrm>
          <a:prstGeom prst="rect">
            <a:avLst/>
          </a:prstGeom>
          <a:noFill/>
          <a:ln w="9525">
            <a:noFill/>
            <a:miter lim="800000"/>
            <a:headEnd/>
            <a:tailEnd/>
          </a:ln>
          <a:effectLst/>
        </p:spPr>
        <p:txBody>
          <a:bodyPr anchor="ctr"/>
          <a:lstStyle/>
          <a:p>
            <a:pPr defTabSz="457200" eaLnBrk="0" hangingPunct="0"/>
            <a:endParaRPr lang="de-DE" sz="1800" b="0">
              <a:solidFill>
                <a:srgbClr val="000000"/>
              </a:solidFill>
              <a:latin typeface="Arial" charset="0"/>
              <a:ea typeface="ＭＳ Ｐゴシック" pitchFamily="34" charset="-128"/>
              <a:cs typeface="+mn-cs"/>
            </a:endParaRPr>
          </a:p>
        </p:txBody>
      </p:sp>
      <p:sp>
        <p:nvSpPr>
          <p:cNvPr id="6" name="Rectangle 5"/>
          <p:cNvSpPr>
            <a:spLocks noChangeArrowheads="1"/>
          </p:cNvSpPr>
          <p:nvPr/>
        </p:nvSpPr>
        <p:spPr bwMode="auto">
          <a:xfrm>
            <a:off x="1220788" y="2927350"/>
            <a:ext cx="7929562" cy="46038"/>
          </a:xfrm>
          <a:prstGeom prst="rect">
            <a:avLst/>
          </a:prstGeom>
          <a:solidFill>
            <a:schemeClr val="bg1"/>
          </a:solidFill>
          <a:ln w="9525">
            <a:noFill/>
            <a:miter lim="800000"/>
            <a:headEnd/>
            <a:tailEnd/>
          </a:ln>
          <a:effectLst/>
        </p:spPr>
        <p:txBody>
          <a:bodyPr wrap="none" anchor="ctr"/>
          <a:lstStyle/>
          <a:p>
            <a:pPr algn="ctr" defTabSz="457200"/>
            <a:endParaRPr lang="en-US" sz="1800" b="0">
              <a:solidFill>
                <a:srgbClr val="000000"/>
              </a:solidFill>
              <a:latin typeface="Arial" charset="0"/>
              <a:ea typeface="ＭＳ Ｐゴシック" pitchFamily="34" charset="-128"/>
              <a:cs typeface="+mn-cs"/>
            </a:endParaRPr>
          </a:p>
        </p:txBody>
      </p:sp>
      <p:sp>
        <p:nvSpPr>
          <p:cNvPr id="7" name="Rectangle 13"/>
          <p:cNvSpPr>
            <a:spLocks noChangeArrowheads="1"/>
          </p:cNvSpPr>
          <p:nvPr/>
        </p:nvSpPr>
        <p:spPr bwMode="auto">
          <a:xfrm>
            <a:off x="9525" y="2962275"/>
            <a:ext cx="9140825" cy="9525"/>
          </a:xfrm>
          <a:prstGeom prst="rect">
            <a:avLst/>
          </a:prstGeom>
          <a:solidFill>
            <a:srgbClr val="336699"/>
          </a:solidFill>
          <a:ln w="9525">
            <a:noFill/>
            <a:miter lim="800000"/>
            <a:headEnd/>
            <a:tailEnd/>
          </a:ln>
          <a:effectLst/>
        </p:spPr>
        <p:txBody>
          <a:bodyPr wrap="none" anchor="ctr"/>
          <a:lstStyle/>
          <a:p>
            <a:pPr algn="ctr" defTabSz="457200"/>
            <a:endParaRPr lang="en-US" sz="1800" b="0">
              <a:solidFill>
                <a:srgbClr val="000000"/>
              </a:solidFill>
              <a:latin typeface="Arial" charset="0"/>
              <a:ea typeface="ＭＳ Ｐゴシック" pitchFamily="34" charset="-128"/>
              <a:cs typeface="+mn-cs"/>
            </a:endParaRPr>
          </a:p>
        </p:txBody>
      </p:sp>
      <p:sp>
        <p:nvSpPr>
          <p:cNvPr id="8" name="Rectangle 2"/>
          <p:cNvSpPr>
            <a:spLocks noChangeArrowheads="1"/>
          </p:cNvSpPr>
          <p:nvPr/>
        </p:nvSpPr>
        <p:spPr bwMode="auto">
          <a:xfrm>
            <a:off x="0" y="0"/>
            <a:ext cx="1220788" cy="6056313"/>
          </a:xfrm>
          <a:prstGeom prst="rect">
            <a:avLst/>
          </a:prstGeom>
          <a:solidFill>
            <a:srgbClr val="D28E00"/>
          </a:solidFill>
          <a:ln w="9525">
            <a:noFill/>
            <a:miter lim="800000"/>
            <a:headEnd/>
            <a:tailEnd/>
          </a:ln>
          <a:effectLst/>
        </p:spPr>
        <p:txBody>
          <a:bodyPr wrap="none" anchor="ctr"/>
          <a:lstStyle/>
          <a:p>
            <a:pPr algn="ctr" defTabSz="457200"/>
            <a:endParaRPr lang="en-US" sz="1800" b="0">
              <a:solidFill>
                <a:srgbClr val="000000"/>
              </a:solidFill>
              <a:latin typeface="Arial" charset="0"/>
              <a:ea typeface="ＭＳ Ｐゴシック" pitchFamily="34" charset="-128"/>
              <a:cs typeface="+mn-cs"/>
            </a:endParaRPr>
          </a:p>
        </p:txBody>
      </p:sp>
      <p:pic>
        <p:nvPicPr>
          <p:cNvPr id="9" name="Picture 2" descr="Emory | Center for Comprehensive Informatics">
            <a:hlinkClick r:id="rId2" tooltip="Emory | Center for Comprehensive Informatics"/>
          </p:cNvPr>
          <p:cNvPicPr>
            <a:picLocks noChangeAspect="1" noChangeArrowheads="1"/>
          </p:cNvPicPr>
          <p:nvPr/>
        </p:nvPicPr>
        <p:blipFill>
          <a:blip r:embed="rId3" cstate="print"/>
          <a:srcRect/>
          <a:stretch>
            <a:fillRect/>
          </a:stretch>
        </p:blipFill>
        <p:spPr bwMode="auto">
          <a:xfrm>
            <a:off x="4381500" y="152400"/>
            <a:ext cx="4762500" cy="495300"/>
          </a:xfrm>
          <a:prstGeom prst="rect">
            <a:avLst/>
          </a:prstGeom>
          <a:noFill/>
          <a:ln w="9525">
            <a:noFill/>
            <a:miter lim="800000"/>
            <a:headEnd/>
            <a:tailEnd/>
          </a:ln>
        </p:spPr>
      </p:pic>
      <p:sp>
        <p:nvSpPr>
          <p:cNvPr id="344073" name="Rectangle 9"/>
          <p:cNvSpPr>
            <a:spLocks noGrp="1" noChangeArrowheads="1"/>
          </p:cNvSpPr>
          <p:nvPr>
            <p:ph type="subTitle" sz="quarter" idx="1"/>
          </p:nvPr>
        </p:nvSpPr>
        <p:spPr>
          <a:xfrm>
            <a:off x="2590800" y="4648200"/>
            <a:ext cx="5943600" cy="684212"/>
          </a:xfrm>
        </p:spPr>
        <p:txBody>
          <a:bodyPr rIns="0"/>
          <a:lstStyle>
            <a:lvl1pPr marL="0" indent="0">
              <a:buFontTx/>
              <a:buNone/>
              <a:defRPr sz="2800">
                <a:latin typeface="Verdana" pitchFamily="34" charset="0"/>
              </a:defRPr>
            </a:lvl1pPr>
          </a:lstStyle>
          <a:p>
            <a:r>
              <a:rPr lang="en-US"/>
              <a:t>Click to edit Master subtitle style</a:t>
            </a:r>
            <a:endParaRPr lang="de-DE" dirty="0"/>
          </a:p>
        </p:txBody>
      </p:sp>
      <p:sp>
        <p:nvSpPr>
          <p:cNvPr id="344074" name="Rectangle 10"/>
          <p:cNvSpPr>
            <a:spLocks noGrp="1" noChangeArrowheads="1"/>
          </p:cNvSpPr>
          <p:nvPr>
            <p:ph type="ctrTitle" sz="quarter"/>
          </p:nvPr>
        </p:nvSpPr>
        <p:spPr>
          <a:xfrm>
            <a:off x="2590800" y="3810000"/>
            <a:ext cx="5943600" cy="838200"/>
          </a:xfrm>
        </p:spPr>
        <p:txBody>
          <a:bodyPr rIns="0" anchor="b"/>
          <a:lstStyle>
            <a:lvl1pPr>
              <a:defRPr sz="3200">
                <a:latin typeface="Verdana" pitchFamily="34" charset="0"/>
              </a:defRPr>
            </a:lvl1pPr>
          </a:lstStyle>
          <a:p>
            <a:r>
              <a:rPr lang="en-US"/>
              <a:t>Click to edit Master title style</a:t>
            </a:r>
            <a:endParaRPr lang="de-DE" dirty="0"/>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71500" y="1447800"/>
            <a:ext cx="8505825" cy="5256213"/>
          </a:xfrm>
        </p:spPr>
        <p:txBody>
          <a:bodyPr/>
          <a:lstStyle>
            <a:lvl1pPr>
              <a:spcAft>
                <a:spcPts val="300"/>
              </a:spcAft>
              <a:defRPr>
                <a:latin typeface="Verdana" pitchFamily="34" charset="0"/>
              </a:defRPr>
            </a:lvl1pPr>
            <a:lvl2pPr>
              <a:spcAft>
                <a:spcPts val="300"/>
              </a:spcAft>
              <a:defRPr>
                <a:latin typeface="Verdana" pitchFamily="34" charset="0"/>
              </a:defRPr>
            </a:lvl2pPr>
            <a:lvl3pPr>
              <a:spcAft>
                <a:spcPts val="300"/>
              </a:spcAft>
              <a:defRPr>
                <a:latin typeface="Verdana" pitchFamily="34" charset="0"/>
              </a:defRPr>
            </a:lvl3pPr>
            <a:lvl4pPr>
              <a:spcAft>
                <a:spcPts val="300"/>
              </a:spcAft>
              <a:defRPr>
                <a:latin typeface="Verdana" pitchFamily="34" charset="0"/>
              </a:defRPr>
            </a:lvl4pPr>
            <a:lvl5pPr>
              <a:spcAft>
                <a:spcPts val="300"/>
              </a:spcAft>
              <a:defRPr>
                <a:latin typeface="Verdan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71500" y="1295400"/>
            <a:ext cx="4176713" cy="5408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00613" y="1295400"/>
            <a:ext cx="4176712" cy="5408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7" name="Title 1"/>
          <p:cNvSpPr txBox="1">
            <a:spLocks/>
          </p:cNvSpPr>
          <p:nvPr/>
        </p:nvSpPr>
        <p:spPr bwMode="auto">
          <a:xfrm>
            <a:off x="542925" y="515938"/>
            <a:ext cx="8553450" cy="779462"/>
          </a:xfrm>
          <a:prstGeom prst="rect">
            <a:avLst/>
          </a:prstGeom>
          <a:noFill/>
          <a:ln w="9525">
            <a:noFill/>
            <a:miter lim="800000"/>
            <a:headEnd/>
            <a:tailEnd/>
          </a:ln>
        </p:spPr>
        <p:txBody>
          <a:bodyPr lIns="0" tIns="0" anchor="ctr"/>
          <a:lstStyle/>
          <a:p>
            <a:pPr eaLnBrk="0" hangingPunct="0">
              <a:lnSpc>
                <a:spcPct val="95000"/>
              </a:lnSpc>
              <a:defRPr/>
            </a:pPr>
            <a:r>
              <a:rPr lang="en-US" sz="2600" b="0">
                <a:solidFill>
                  <a:srgbClr val="003399"/>
                </a:solidFill>
                <a:latin typeface="Verdana" charset="0"/>
                <a:ea typeface="ＭＳ Ｐゴシック" charset="-128"/>
                <a:cs typeface="ＭＳ Ｐゴシック" charset="-128"/>
              </a:rPr>
              <a:t>Click to edit Master title style</a:t>
            </a:r>
          </a:p>
        </p:txBody>
      </p:sp>
      <p:sp>
        <p:nvSpPr>
          <p:cNvPr id="3" name="Text Placeholder 2"/>
          <p:cNvSpPr>
            <a:spLocks noGrp="1"/>
          </p:cNvSpPr>
          <p:nvPr>
            <p:ph type="body" idx="1"/>
          </p:nvPr>
        </p:nvSpPr>
        <p:spPr>
          <a:xfrm>
            <a:off x="6096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974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974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23887"/>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727450" y="623887"/>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785937"/>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58013" y="515938"/>
            <a:ext cx="2138362" cy="6188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42925" y="515938"/>
            <a:ext cx="6262688" cy="6188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002878"/>
        </a:solidFill>
        <a:effectLst/>
      </p:bgPr>
    </p:bg>
    <p:spTree>
      <p:nvGrpSpPr>
        <p:cNvPr id="1" name=""/>
        <p:cNvGrpSpPr/>
        <p:nvPr/>
      </p:nvGrpSpPr>
      <p:grpSpPr>
        <a:xfrm>
          <a:off x="0" y="0"/>
          <a:ext cx="0" cy="0"/>
          <a:chOff x="0" y="0"/>
          <a:chExt cx="0" cy="0"/>
        </a:xfrm>
      </p:grpSpPr>
      <p:sp>
        <p:nvSpPr>
          <p:cNvPr id="4" name="Rectangle 3"/>
          <p:cNvSpPr>
            <a:spLocks noChangeArrowheads="1"/>
          </p:cNvSpPr>
          <p:nvPr/>
        </p:nvSpPr>
        <p:spPr bwMode="auto">
          <a:xfrm>
            <a:off x="1222375" y="2973388"/>
            <a:ext cx="7921625" cy="2741612"/>
          </a:xfrm>
          <a:prstGeom prst="rect">
            <a:avLst/>
          </a:prstGeom>
          <a:solidFill>
            <a:srgbClr val="CCCCCC"/>
          </a:solidFill>
          <a:ln w="9525">
            <a:noFill/>
            <a:miter lim="800000"/>
            <a:headEnd/>
            <a:tailEnd/>
          </a:ln>
          <a:effectLst/>
        </p:spPr>
        <p:txBody>
          <a:bodyPr wrap="none" anchor="ctr"/>
          <a:lstStyle/>
          <a:p>
            <a:pPr algn="ctr" defTabSz="457200"/>
            <a:endParaRPr lang="en-US" sz="1800" b="0">
              <a:solidFill>
                <a:prstClr val="black"/>
              </a:solidFill>
              <a:latin typeface="Arial" pitchFamily="34" charset="0"/>
              <a:ea typeface="ＭＳ Ｐゴシック" pitchFamily="34" charset="-128"/>
              <a:cs typeface="+mn-cs"/>
            </a:endParaRPr>
          </a:p>
        </p:txBody>
      </p:sp>
      <p:sp>
        <p:nvSpPr>
          <p:cNvPr id="5" name="Rectangle 7"/>
          <p:cNvSpPr>
            <a:spLocks noChangeArrowheads="1"/>
          </p:cNvSpPr>
          <p:nvPr/>
        </p:nvSpPr>
        <p:spPr bwMode="auto">
          <a:xfrm>
            <a:off x="2209800" y="1906588"/>
            <a:ext cx="6096000" cy="1066800"/>
          </a:xfrm>
          <a:prstGeom prst="rect">
            <a:avLst/>
          </a:prstGeom>
          <a:noFill/>
          <a:ln w="9525">
            <a:noFill/>
            <a:miter lim="800000"/>
            <a:headEnd/>
            <a:tailEnd/>
          </a:ln>
          <a:effectLst/>
        </p:spPr>
        <p:txBody>
          <a:bodyPr anchor="ctr"/>
          <a:lstStyle/>
          <a:p>
            <a:pPr defTabSz="457200" eaLnBrk="0" hangingPunct="0"/>
            <a:endParaRPr lang="de-DE" sz="1800" b="0">
              <a:solidFill>
                <a:prstClr val="black"/>
              </a:solidFill>
              <a:latin typeface="Arial" pitchFamily="34" charset="0"/>
              <a:ea typeface="ＭＳ Ｐゴシック" pitchFamily="34" charset="-128"/>
              <a:cs typeface="+mn-cs"/>
            </a:endParaRPr>
          </a:p>
        </p:txBody>
      </p:sp>
      <p:sp>
        <p:nvSpPr>
          <p:cNvPr id="6" name="Rectangle 5"/>
          <p:cNvSpPr>
            <a:spLocks noChangeArrowheads="1"/>
          </p:cNvSpPr>
          <p:nvPr/>
        </p:nvSpPr>
        <p:spPr bwMode="auto">
          <a:xfrm>
            <a:off x="1220788" y="2927350"/>
            <a:ext cx="7929562" cy="46038"/>
          </a:xfrm>
          <a:prstGeom prst="rect">
            <a:avLst/>
          </a:prstGeom>
          <a:solidFill>
            <a:schemeClr val="bg1"/>
          </a:solidFill>
          <a:ln w="9525">
            <a:noFill/>
            <a:miter lim="800000"/>
            <a:headEnd/>
            <a:tailEnd/>
          </a:ln>
          <a:effectLst/>
        </p:spPr>
        <p:txBody>
          <a:bodyPr wrap="none" anchor="ctr"/>
          <a:lstStyle/>
          <a:p>
            <a:pPr algn="ctr" defTabSz="457200"/>
            <a:endParaRPr lang="en-US" sz="1800" b="0">
              <a:solidFill>
                <a:prstClr val="black"/>
              </a:solidFill>
              <a:latin typeface="Arial" pitchFamily="34" charset="0"/>
              <a:ea typeface="ＭＳ Ｐゴシック" pitchFamily="34" charset="-128"/>
              <a:cs typeface="+mn-cs"/>
            </a:endParaRPr>
          </a:p>
        </p:txBody>
      </p:sp>
      <p:sp>
        <p:nvSpPr>
          <p:cNvPr id="7" name="Rectangle 13"/>
          <p:cNvSpPr>
            <a:spLocks noChangeArrowheads="1"/>
          </p:cNvSpPr>
          <p:nvPr/>
        </p:nvSpPr>
        <p:spPr bwMode="auto">
          <a:xfrm>
            <a:off x="9525" y="2962275"/>
            <a:ext cx="9140825" cy="9525"/>
          </a:xfrm>
          <a:prstGeom prst="rect">
            <a:avLst/>
          </a:prstGeom>
          <a:solidFill>
            <a:srgbClr val="336699"/>
          </a:solidFill>
          <a:ln w="9525">
            <a:noFill/>
            <a:miter lim="800000"/>
            <a:headEnd/>
            <a:tailEnd/>
          </a:ln>
          <a:effectLst/>
        </p:spPr>
        <p:txBody>
          <a:bodyPr wrap="none" anchor="ctr"/>
          <a:lstStyle/>
          <a:p>
            <a:pPr algn="ctr" defTabSz="457200"/>
            <a:endParaRPr lang="en-US" sz="1800" b="0">
              <a:solidFill>
                <a:prstClr val="black"/>
              </a:solidFill>
              <a:latin typeface="Arial" pitchFamily="34" charset="0"/>
              <a:ea typeface="ＭＳ Ｐゴシック" pitchFamily="34" charset="-128"/>
              <a:cs typeface="+mn-cs"/>
            </a:endParaRPr>
          </a:p>
        </p:txBody>
      </p:sp>
      <p:sp>
        <p:nvSpPr>
          <p:cNvPr id="8" name="Rectangle 2"/>
          <p:cNvSpPr>
            <a:spLocks noChangeArrowheads="1"/>
          </p:cNvSpPr>
          <p:nvPr/>
        </p:nvSpPr>
        <p:spPr bwMode="auto">
          <a:xfrm>
            <a:off x="0" y="0"/>
            <a:ext cx="1220788" cy="6056313"/>
          </a:xfrm>
          <a:prstGeom prst="rect">
            <a:avLst/>
          </a:prstGeom>
          <a:solidFill>
            <a:srgbClr val="D28E00"/>
          </a:solidFill>
          <a:ln w="9525">
            <a:noFill/>
            <a:miter lim="800000"/>
            <a:headEnd/>
            <a:tailEnd/>
          </a:ln>
          <a:effectLst/>
        </p:spPr>
        <p:txBody>
          <a:bodyPr wrap="none" anchor="ctr"/>
          <a:lstStyle/>
          <a:p>
            <a:pPr algn="ctr" defTabSz="457200"/>
            <a:endParaRPr lang="en-US" sz="1800" b="0">
              <a:solidFill>
                <a:prstClr val="black"/>
              </a:solidFill>
              <a:latin typeface="Arial" pitchFamily="34" charset="0"/>
              <a:ea typeface="ＭＳ Ｐゴシック" pitchFamily="34" charset="-128"/>
              <a:cs typeface="+mn-cs"/>
            </a:endParaRPr>
          </a:p>
        </p:txBody>
      </p:sp>
      <p:pic>
        <p:nvPicPr>
          <p:cNvPr id="9" name="Picture 2" descr="Emory | Center for Comprehensive Informatics">
            <a:hlinkClick r:id="rId2" tooltip="Emory | Center for Comprehensive Informatics"/>
          </p:cNvPr>
          <p:cNvPicPr>
            <a:picLocks noChangeAspect="1" noChangeArrowheads="1"/>
          </p:cNvPicPr>
          <p:nvPr/>
        </p:nvPicPr>
        <p:blipFill>
          <a:blip r:embed="rId3" cstate="print"/>
          <a:srcRect/>
          <a:stretch>
            <a:fillRect/>
          </a:stretch>
        </p:blipFill>
        <p:spPr bwMode="auto">
          <a:xfrm>
            <a:off x="4381500" y="152400"/>
            <a:ext cx="4762500" cy="495300"/>
          </a:xfrm>
          <a:prstGeom prst="rect">
            <a:avLst/>
          </a:prstGeom>
          <a:noFill/>
          <a:ln w="9525">
            <a:noFill/>
            <a:miter lim="800000"/>
            <a:headEnd/>
            <a:tailEnd/>
          </a:ln>
        </p:spPr>
      </p:pic>
      <p:sp>
        <p:nvSpPr>
          <p:cNvPr id="344073" name="Rectangle 9"/>
          <p:cNvSpPr>
            <a:spLocks noGrp="1" noChangeArrowheads="1"/>
          </p:cNvSpPr>
          <p:nvPr>
            <p:ph type="subTitle" sz="quarter" idx="1"/>
          </p:nvPr>
        </p:nvSpPr>
        <p:spPr>
          <a:xfrm>
            <a:off x="2590800" y="4648200"/>
            <a:ext cx="5943600" cy="684212"/>
          </a:xfrm>
        </p:spPr>
        <p:txBody>
          <a:bodyPr rIns="0"/>
          <a:lstStyle>
            <a:lvl1pPr marL="0" indent="0">
              <a:buFontTx/>
              <a:buNone/>
              <a:defRPr sz="2800">
                <a:latin typeface="Verdana" pitchFamily="34" charset="0"/>
              </a:defRPr>
            </a:lvl1pPr>
          </a:lstStyle>
          <a:p>
            <a:r>
              <a:rPr lang="en-US"/>
              <a:t>Click to edit Master subtitle style</a:t>
            </a:r>
            <a:endParaRPr lang="de-DE" dirty="0"/>
          </a:p>
        </p:txBody>
      </p:sp>
      <p:sp>
        <p:nvSpPr>
          <p:cNvPr id="344074" name="Rectangle 10"/>
          <p:cNvSpPr>
            <a:spLocks noGrp="1" noChangeArrowheads="1"/>
          </p:cNvSpPr>
          <p:nvPr>
            <p:ph type="ctrTitle" sz="quarter"/>
          </p:nvPr>
        </p:nvSpPr>
        <p:spPr>
          <a:xfrm>
            <a:off x="2590800" y="3810000"/>
            <a:ext cx="5943600" cy="838200"/>
          </a:xfrm>
        </p:spPr>
        <p:txBody>
          <a:bodyPr rIns="0" anchor="b"/>
          <a:lstStyle>
            <a:lvl1pPr>
              <a:defRPr sz="3200">
                <a:latin typeface="Verdana" pitchFamily="34" charset="0"/>
              </a:defRPr>
            </a:lvl1pPr>
          </a:lstStyle>
          <a:p>
            <a:r>
              <a:rPr lang="en-US"/>
              <a:t>Click to edit Master title style</a:t>
            </a:r>
            <a:endParaRPr lang="de-DE" dirty="0"/>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71500" y="1447800"/>
            <a:ext cx="8505825" cy="5256213"/>
          </a:xfrm>
        </p:spPr>
        <p:txBody>
          <a:bodyPr/>
          <a:lstStyle>
            <a:lvl1pPr>
              <a:spcAft>
                <a:spcPts val="300"/>
              </a:spcAft>
              <a:defRPr>
                <a:latin typeface="Verdana" pitchFamily="34" charset="0"/>
              </a:defRPr>
            </a:lvl1pPr>
            <a:lvl2pPr>
              <a:spcAft>
                <a:spcPts val="300"/>
              </a:spcAft>
              <a:defRPr>
                <a:latin typeface="Verdana" pitchFamily="34" charset="0"/>
              </a:defRPr>
            </a:lvl2pPr>
            <a:lvl3pPr>
              <a:spcAft>
                <a:spcPts val="300"/>
              </a:spcAft>
              <a:defRPr>
                <a:latin typeface="Verdana" pitchFamily="34" charset="0"/>
              </a:defRPr>
            </a:lvl3pPr>
            <a:lvl4pPr>
              <a:spcAft>
                <a:spcPts val="300"/>
              </a:spcAft>
              <a:defRPr>
                <a:latin typeface="Verdana" pitchFamily="34" charset="0"/>
              </a:defRPr>
            </a:lvl4pPr>
            <a:lvl5pPr>
              <a:spcAft>
                <a:spcPts val="300"/>
              </a:spcAft>
              <a:defRPr>
                <a:latin typeface="Verdan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71500" y="1295400"/>
            <a:ext cx="4176713" cy="5408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00613" y="1295400"/>
            <a:ext cx="4176712" cy="5408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7" name="Title 1"/>
          <p:cNvSpPr txBox="1">
            <a:spLocks/>
          </p:cNvSpPr>
          <p:nvPr/>
        </p:nvSpPr>
        <p:spPr bwMode="auto">
          <a:xfrm>
            <a:off x="542925" y="515938"/>
            <a:ext cx="8553450" cy="779462"/>
          </a:xfrm>
          <a:prstGeom prst="rect">
            <a:avLst/>
          </a:prstGeom>
          <a:noFill/>
          <a:ln w="9525">
            <a:noFill/>
            <a:miter lim="800000"/>
            <a:headEnd/>
            <a:tailEnd/>
          </a:ln>
        </p:spPr>
        <p:txBody>
          <a:bodyPr lIns="0" tIns="0" anchor="ctr"/>
          <a:lstStyle/>
          <a:p>
            <a:pPr eaLnBrk="0" hangingPunct="0">
              <a:lnSpc>
                <a:spcPct val="95000"/>
              </a:lnSpc>
              <a:defRPr/>
            </a:pPr>
            <a:r>
              <a:rPr lang="en-US" sz="2600" b="0">
                <a:solidFill>
                  <a:srgbClr val="003399"/>
                </a:solidFill>
                <a:latin typeface="Verdana" charset="0"/>
                <a:ea typeface="ＭＳ Ｐゴシック" charset="-128"/>
                <a:cs typeface="ＭＳ Ｐゴシック" charset="-128"/>
              </a:rPr>
              <a:t>Click to edit Master title style</a:t>
            </a:r>
          </a:p>
        </p:txBody>
      </p:sp>
      <p:sp>
        <p:nvSpPr>
          <p:cNvPr id="3" name="Text Placeholder 2"/>
          <p:cNvSpPr>
            <a:spLocks noGrp="1"/>
          </p:cNvSpPr>
          <p:nvPr>
            <p:ph type="body" idx="1"/>
          </p:nvPr>
        </p:nvSpPr>
        <p:spPr>
          <a:xfrm>
            <a:off x="6096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974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974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23887"/>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727450" y="623887"/>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785937"/>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71500" y="1295400"/>
            <a:ext cx="4176713" cy="5408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00613" y="1295400"/>
            <a:ext cx="4176712" cy="5408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58013" y="515938"/>
            <a:ext cx="2138362" cy="6188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42925" y="515938"/>
            <a:ext cx="6262688" cy="6188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1"/>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7F3E4F7-EC54-884E-B269-6CFF112D5BB7}" type="datetime1">
              <a:rPr lang="en-US" smtClean="0">
                <a:solidFill>
                  <a:prstClr val="black">
                    <a:tint val="75000"/>
                  </a:prstClr>
                </a:solidFill>
              </a:rPr>
              <a:pPr/>
              <a:t>5/16/2022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678538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229600" cy="1143000"/>
          </a:xfrm>
        </p:spPr>
        <p:txBody>
          <a:bodyPr>
            <a:normAutofit/>
          </a:bodyPr>
          <a:lstStyle>
            <a:lvl1pPr algn="l">
              <a:defRPr sz="40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5203FF-06CB-3F41-B352-CC59EC002124}" type="datetime1">
              <a:rPr lang="en-US" smtClean="0">
                <a:solidFill>
                  <a:prstClr val="black">
                    <a:tint val="75000"/>
                  </a:prstClr>
                </a:solidFill>
              </a:rPr>
              <a:pPr/>
              <a:t>5/16/2022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7010400" y="6492881"/>
            <a:ext cx="2133600" cy="365125"/>
          </a:xfrm>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707016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Rectangle 6"/>
          <p:cNvSpPr/>
          <p:nvPr userDrawn="1"/>
        </p:nvSpPr>
        <p:spPr>
          <a:xfrm>
            <a:off x="1600200" y="5943600"/>
            <a:ext cx="71628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b="0">
              <a:solidFill>
                <a:prstClr val="white"/>
              </a:solidFill>
            </a:endParaRPr>
          </a:p>
        </p:txBody>
      </p:sp>
      <p:sp>
        <p:nvSpPr>
          <p:cNvPr id="9" name="Rectangle 8"/>
          <p:cNvSpPr/>
          <p:nvPr userDrawn="1"/>
        </p:nvSpPr>
        <p:spPr>
          <a:xfrm>
            <a:off x="8763000" y="601980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b="0">
              <a:solidFill>
                <a:prstClr val="white"/>
              </a:solidFill>
            </a:endParaRPr>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06213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B534648-75C3-8546-A361-B39CF5DCCEBF}" type="datetime1">
              <a:rPr lang="en-US" smtClean="0">
                <a:solidFill>
                  <a:prstClr val="black">
                    <a:tint val="75000"/>
                  </a:prstClr>
                </a:solidFill>
              </a:rPr>
              <a:pPr/>
              <a:t>5/16/2022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352173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BAB9304-796E-C148-8BCA-8FD0DF7F3645}" type="datetime1">
              <a:rPr lang="en-US" smtClean="0">
                <a:solidFill>
                  <a:prstClr val="black">
                    <a:tint val="75000"/>
                  </a:prstClr>
                </a:solidFill>
              </a:rPr>
              <a:pPr/>
              <a:t>5/16/2022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307913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3ABE519-C31B-4E4E-B7DC-968049A31AC8}" type="datetime1">
              <a:rPr lang="en-US" smtClean="0">
                <a:solidFill>
                  <a:prstClr val="black">
                    <a:tint val="75000"/>
                  </a:prstClr>
                </a:solidFill>
              </a:rPr>
              <a:pPr/>
              <a:t>5/16/2022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79231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6606BA-8166-1045-A6C6-1E3E9C8B0A0A}" type="datetime1">
              <a:rPr lang="en-US" smtClean="0">
                <a:solidFill>
                  <a:prstClr val="black">
                    <a:tint val="75000"/>
                  </a:prstClr>
                </a:solidFill>
              </a:rPr>
              <a:pPr/>
              <a:t>5/16/2022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47420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79BAD2D-5387-CD48-B37E-649B2D93405F}" type="datetime1">
              <a:rPr lang="en-US" smtClean="0">
                <a:solidFill>
                  <a:prstClr val="black">
                    <a:tint val="75000"/>
                  </a:prstClr>
                </a:solidFill>
              </a:rPr>
              <a:pPr/>
              <a:t>5/16/2022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231859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D89CEF-F4E5-C74D-9EAC-B09FEC12E0D4}" type="datetime1">
              <a:rPr lang="en-US" smtClean="0">
                <a:solidFill>
                  <a:prstClr val="black">
                    <a:tint val="75000"/>
                  </a:prstClr>
                </a:solidFill>
              </a:rPr>
              <a:pPr/>
              <a:t>5/16/2022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0678450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754BAF-AF2E-8D45-ABBC-65D76A3DA607}" type="datetime1">
              <a:rPr lang="en-US" smtClean="0">
                <a:solidFill>
                  <a:prstClr val="black">
                    <a:tint val="75000"/>
                  </a:prstClr>
                </a:solidFill>
              </a:rPr>
              <a:pPr/>
              <a:t>5/16/2022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5474773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4"/>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4"/>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C73132A-2418-DC4D-9E2B-3B8C462C4388}" type="datetime1">
              <a:rPr lang="en-US" smtClean="0">
                <a:solidFill>
                  <a:prstClr val="black">
                    <a:tint val="75000"/>
                  </a:prstClr>
                </a:solidFill>
              </a:rPr>
              <a:pPr/>
              <a:t>5/16/2022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7426703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1"/>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7F3E4F7-EC54-884E-B269-6CFF112D5BB7}" type="datetime1">
              <a:rPr lang="en-US" smtClean="0">
                <a:solidFill>
                  <a:prstClr val="black">
                    <a:tint val="75000"/>
                  </a:prstClr>
                </a:solidFill>
              </a:rPr>
              <a:pPr/>
              <a:t>5/16/2022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5297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229600" cy="1143000"/>
          </a:xfrm>
        </p:spPr>
        <p:txBody>
          <a:bodyPr>
            <a:normAutofit/>
          </a:bodyPr>
          <a:lstStyle>
            <a:lvl1pPr algn="l">
              <a:defRPr sz="40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5203FF-06CB-3F41-B352-CC59EC002124}" type="datetime1">
              <a:rPr lang="en-US" smtClean="0">
                <a:solidFill>
                  <a:prstClr val="black">
                    <a:tint val="75000"/>
                  </a:prstClr>
                </a:solidFill>
              </a:rPr>
              <a:pPr/>
              <a:t>5/16/2022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7010400" y="6492881"/>
            <a:ext cx="2133600" cy="365125"/>
          </a:xfrm>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6215186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Rectangle 6"/>
          <p:cNvSpPr/>
          <p:nvPr userDrawn="1"/>
        </p:nvSpPr>
        <p:spPr>
          <a:xfrm>
            <a:off x="1600200" y="5943600"/>
            <a:ext cx="71628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b="0">
              <a:solidFill>
                <a:prstClr val="white"/>
              </a:solidFill>
            </a:endParaRPr>
          </a:p>
        </p:txBody>
      </p:sp>
      <p:sp>
        <p:nvSpPr>
          <p:cNvPr id="9" name="Rectangle 8"/>
          <p:cNvSpPr/>
          <p:nvPr userDrawn="1"/>
        </p:nvSpPr>
        <p:spPr>
          <a:xfrm>
            <a:off x="8763000" y="601980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b="0">
              <a:solidFill>
                <a:prstClr val="white"/>
              </a:solidFill>
            </a:endParaRPr>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510971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B534648-75C3-8546-A361-B39CF5DCCEBF}" type="datetime1">
              <a:rPr lang="en-US" smtClean="0">
                <a:solidFill>
                  <a:prstClr val="black">
                    <a:tint val="75000"/>
                  </a:prstClr>
                </a:solidFill>
              </a:rPr>
              <a:pPr/>
              <a:t>5/16/2022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1699776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BAB9304-796E-C148-8BCA-8FD0DF7F3645}" type="datetime1">
              <a:rPr lang="en-US" smtClean="0">
                <a:solidFill>
                  <a:prstClr val="black">
                    <a:tint val="75000"/>
                  </a:prstClr>
                </a:solidFill>
              </a:rPr>
              <a:pPr/>
              <a:t>5/16/2022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805815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3ABE519-C31B-4E4E-B7DC-968049A31AC8}" type="datetime1">
              <a:rPr lang="en-US" smtClean="0">
                <a:solidFill>
                  <a:prstClr val="black">
                    <a:tint val="75000"/>
                  </a:prstClr>
                </a:solidFill>
              </a:rPr>
              <a:pPr/>
              <a:t>5/16/2022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94847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6606BA-8166-1045-A6C6-1E3E9C8B0A0A}" type="datetime1">
              <a:rPr lang="en-US" smtClean="0">
                <a:solidFill>
                  <a:prstClr val="black">
                    <a:tint val="75000"/>
                  </a:prstClr>
                </a:solidFill>
              </a:rPr>
              <a:pPr/>
              <a:t>5/16/2022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598090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79BAD2D-5387-CD48-B37E-649B2D93405F}" type="datetime1">
              <a:rPr lang="en-US" smtClean="0">
                <a:solidFill>
                  <a:prstClr val="black">
                    <a:tint val="75000"/>
                  </a:prstClr>
                </a:solidFill>
              </a:rPr>
              <a:pPr/>
              <a:t>5/16/2022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9646688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D89CEF-F4E5-C74D-9EAC-B09FEC12E0D4}" type="datetime1">
              <a:rPr lang="en-US" smtClean="0">
                <a:solidFill>
                  <a:prstClr val="black">
                    <a:tint val="75000"/>
                  </a:prstClr>
                </a:solidFill>
              </a:rPr>
              <a:pPr/>
              <a:t>5/16/2022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88382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754BAF-AF2E-8D45-ABBC-65D76A3DA607}" type="datetime1">
              <a:rPr lang="en-US" smtClean="0">
                <a:solidFill>
                  <a:prstClr val="black">
                    <a:tint val="75000"/>
                  </a:prstClr>
                </a:solidFill>
              </a:rPr>
              <a:pPr/>
              <a:t>5/16/2022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3061993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4"/>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4"/>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C73132A-2418-DC4D-9E2B-3B8C462C4388}" type="datetime1">
              <a:rPr lang="en-US" smtClean="0">
                <a:solidFill>
                  <a:prstClr val="black">
                    <a:tint val="75000"/>
                  </a:prstClr>
                </a:solidFill>
              </a:rPr>
              <a:pPr/>
              <a:t>5/16/2022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4898369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1"/>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7F3E4F7-EC54-884E-B269-6CFF112D5BB7}" type="datetime1">
              <a:rPr lang="en-US" smtClean="0">
                <a:solidFill>
                  <a:prstClr val="black">
                    <a:tint val="75000"/>
                  </a:prstClr>
                </a:solidFill>
              </a:rPr>
              <a:pPr/>
              <a:t>5/16/2022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5593429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229600" cy="1143000"/>
          </a:xfrm>
        </p:spPr>
        <p:txBody>
          <a:bodyPr>
            <a:normAutofit/>
          </a:bodyPr>
          <a:lstStyle>
            <a:lvl1pPr algn="l">
              <a:defRPr sz="40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5203FF-06CB-3F41-B352-CC59EC002124}" type="datetime1">
              <a:rPr lang="en-US" smtClean="0">
                <a:solidFill>
                  <a:prstClr val="black">
                    <a:tint val="75000"/>
                  </a:prstClr>
                </a:solidFill>
              </a:rPr>
              <a:pPr/>
              <a:t>5/16/2022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7010400" y="6492881"/>
            <a:ext cx="2133600" cy="365125"/>
          </a:xfrm>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3512596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Rectangle 6"/>
          <p:cNvSpPr/>
          <p:nvPr userDrawn="1"/>
        </p:nvSpPr>
        <p:spPr>
          <a:xfrm>
            <a:off x="1600200" y="5943600"/>
            <a:ext cx="71628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b="0">
              <a:solidFill>
                <a:prstClr val="white"/>
              </a:solidFill>
            </a:endParaRPr>
          </a:p>
        </p:txBody>
      </p:sp>
      <p:sp>
        <p:nvSpPr>
          <p:cNvPr id="9" name="Rectangle 8"/>
          <p:cNvSpPr/>
          <p:nvPr userDrawn="1"/>
        </p:nvSpPr>
        <p:spPr>
          <a:xfrm>
            <a:off x="8763000" y="601980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b="0">
              <a:solidFill>
                <a:prstClr val="white"/>
              </a:solidFill>
            </a:endParaRPr>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947406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B534648-75C3-8546-A361-B39CF5DCCEBF}" type="datetime1">
              <a:rPr lang="en-US" smtClean="0">
                <a:solidFill>
                  <a:prstClr val="black">
                    <a:tint val="75000"/>
                  </a:prstClr>
                </a:solidFill>
              </a:rPr>
              <a:pPr/>
              <a:t>5/16/2022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5774025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BAB9304-796E-C148-8BCA-8FD0DF7F3645}" type="datetime1">
              <a:rPr lang="en-US" smtClean="0">
                <a:solidFill>
                  <a:prstClr val="black">
                    <a:tint val="75000"/>
                  </a:prstClr>
                </a:solidFill>
              </a:rPr>
              <a:pPr/>
              <a:t>5/16/2022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73637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3ABE519-C31B-4E4E-B7DC-968049A31AC8}" type="datetime1">
              <a:rPr lang="en-US" smtClean="0">
                <a:solidFill>
                  <a:prstClr val="black">
                    <a:tint val="75000"/>
                  </a:prstClr>
                </a:solidFill>
              </a:rPr>
              <a:pPr/>
              <a:t>5/16/2022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4426347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6606BA-8166-1045-A6C6-1E3E9C8B0A0A}" type="datetime1">
              <a:rPr lang="en-US" smtClean="0">
                <a:solidFill>
                  <a:prstClr val="black">
                    <a:tint val="75000"/>
                  </a:prstClr>
                </a:solidFill>
              </a:rPr>
              <a:pPr/>
              <a:t>5/16/2022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7956328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79BAD2D-5387-CD48-B37E-649B2D93405F}" type="datetime1">
              <a:rPr lang="en-US" smtClean="0">
                <a:solidFill>
                  <a:prstClr val="black">
                    <a:tint val="75000"/>
                  </a:prstClr>
                </a:solidFill>
              </a:rPr>
              <a:pPr/>
              <a:t>5/16/2022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634411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D89CEF-F4E5-C74D-9EAC-B09FEC12E0D4}" type="datetime1">
              <a:rPr lang="en-US" smtClean="0">
                <a:solidFill>
                  <a:prstClr val="black">
                    <a:tint val="75000"/>
                  </a:prstClr>
                </a:solidFill>
              </a:rPr>
              <a:pPr/>
              <a:t>5/16/2022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4174601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754BAF-AF2E-8D45-ABBC-65D76A3DA607}" type="datetime1">
              <a:rPr lang="en-US" smtClean="0">
                <a:solidFill>
                  <a:prstClr val="black">
                    <a:tint val="75000"/>
                  </a:prstClr>
                </a:solidFill>
              </a:rPr>
              <a:pPr/>
              <a:t>5/16/2022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4782194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4"/>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4"/>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C73132A-2418-DC4D-9E2B-3B8C462C4388}" type="datetime1">
              <a:rPr lang="en-US" smtClean="0">
                <a:solidFill>
                  <a:prstClr val="black">
                    <a:tint val="75000"/>
                  </a:prstClr>
                </a:solidFill>
              </a:rPr>
              <a:pPr/>
              <a:t>5/16/2022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8622232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BU Full Page Photo">
    <p:spTree>
      <p:nvGrpSpPr>
        <p:cNvPr id="1" name=""/>
        <p:cNvGrpSpPr/>
        <p:nvPr/>
      </p:nvGrpSpPr>
      <p:grpSpPr>
        <a:xfrm>
          <a:off x="0" y="0"/>
          <a:ext cx="0" cy="0"/>
          <a:chOff x="0" y="0"/>
          <a:chExt cx="0" cy="0"/>
        </a:xfrm>
      </p:grpSpPr>
      <p:cxnSp>
        <p:nvCxnSpPr>
          <p:cNvPr id="7" name="Straight Connector 6"/>
          <p:cNvCxnSpPr/>
          <p:nvPr userDrawn="1"/>
        </p:nvCxnSpPr>
        <p:spPr>
          <a:xfrm>
            <a:off x="0" y="1082675"/>
            <a:ext cx="9144000" cy="1588"/>
          </a:xfrm>
          <a:prstGeom prst="line">
            <a:avLst/>
          </a:prstGeom>
          <a:ln w="12700">
            <a:solidFill>
              <a:srgbClr val="B60225"/>
            </a:solidFill>
          </a:ln>
          <a:effectLst/>
        </p:spPr>
        <p:style>
          <a:lnRef idx="2">
            <a:schemeClr val="accent1"/>
          </a:lnRef>
          <a:fillRef idx="0">
            <a:schemeClr val="accent1"/>
          </a:fillRef>
          <a:effectRef idx="1">
            <a:schemeClr val="accent1"/>
          </a:effectRef>
          <a:fontRef idx="minor">
            <a:schemeClr val="tx1"/>
          </a:fontRef>
        </p:style>
      </p:cxnSp>
      <p:sp>
        <p:nvSpPr>
          <p:cNvPr id="6" name="Text Placeholder 12"/>
          <p:cNvSpPr>
            <a:spLocks noGrp="1"/>
          </p:cNvSpPr>
          <p:nvPr>
            <p:ph type="body" sz="quarter" idx="14"/>
          </p:nvPr>
        </p:nvSpPr>
        <p:spPr>
          <a:xfrm>
            <a:off x="0" y="6288062"/>
            <a:ext cx="9144000" cy="467416"/>
          </a:xfrm>
          <a:prstGeom prst="rect">
            <a:avLst/>
          </a:prstGeom>
        </p:spPr>
        <p:txBody>
          <a:bodyPr anchor="ctr"/>
          <a:lstStyle>
            <a:lvl1pPr algn="ctr">
              <a:buFontTx/>
              <a:buNone/>
              <a:defRPr sz="2000" baseline="0">
                <a:solidFill>
                  <a:srgbClr val="FFFFFF"/>
                </a:solidFill>
                <a:latin typeface="Helvetica"/>
                <a:cs typeface="Helvetica"/>
              </a:defRPr>
            </a:lvl1pPr>
          </a:lstStyle>
          <a:p>
            <a:pPr lvl="0"/>
            <a:r>
              <a:rPr lang="en-US" dirty="0"/>
              <a:t>Click to edit Master text styles</a:t>
            </a:r>
          </a:p>
        </p:txBody>
      </p:sp>
      <p:sp>
        <p:nvSpPr>
          <p:cNvPr id="9" name="Picture Placeholder 2"/>
          <p:cNvSpPr>
            <a:spLocks noGrp="1"/>
          </p:cNvSpPr>
          <p:nvPr>
            <p:ph type="pic" idx="1"/>
          </p:nvPr>
        </p:nvSpPr>
        <p:spPr>
          <a:xfrm>
            <a:off x="0" y="1091259"/>
            <a:ext cx="9144000" cy="5205623"/>
          </a:xfrm>
          <a:solidFill>
            <a:schemeClr val="bg1">
              <a:lumMod val="85000"/>
            </a:schemeClr>
          </a:solidFill>
        </p:spPr>
        <p:txBody>
          <a:bodyPr rtlCol="0">
            <a:normAutofit/>
          </a:bodyPr>
          <a:lstStyle>
            <a:lvl1pPr marL="0" indent="0">
              <a:buNone/>
              <a:defRPr sz="32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Tree>
    <p:extLst>
      <p:ext uri="{BB962C8B-B14F-4D97-AF65-F5344CB8AC3E}">
        <p14:creationId xmlns:p14="http://schemas.microsoft.com/office/powerpoint/2010/main" val="108947673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BU Title Slide">
    <p:spTree>
      <p:nvGrpSpPr>
        <p:cNvPr id="1" name=""/>
        <p:cNvGrpSpPr/>
        <p:nvPr/>
      </p:nvGrpSpPr>
      <p:grpSpPr>
        <a:xfrm>
          <a:off x="0" y="0"/>
          <a:ext cx="0" cy="0"/>
          <a:chOff x="0" y="0"/>
          <a:chExt cx="0" cy="0"/>
        </a:xfrm>
      </p:grpSpPr>
      <p:sp>
        <p:nvSpPr>
          <p:cNvPr id="7" name="Text Placeholder 12"/>
          <p:cNvSpPr>
            <a:spLocks noGrp="1"/>
          </p:cNvSpPr>
          <p:nvPr>
            <p:ph type="body" sz="quarter" idx="14"/>
          </p:nvPr>
        </p:nvSpPr>
        <p:spPr>
          <a:xfrm>
            <a:off x="0" y="6362700"/>
            <a:ext cx="9144000" cy="495300"/>
          </a:xfrm>
          <a:prstGeom prst="rect">
            <a:avLst/>
          </a:prstGeom>
        </p:spPr>
        <p:txBody>
          <a:bodyPr/>
          <a:lstStyle>
            <a:lvl1pPr algn="ctr">
              <a:buFontTx/>
              <a:buNone/>
              <a:defRPr sz="2000" baseline="0">
                <a:solidFill>
                  <a:srgbClr val="FFFFFF"/>
                </a:solidFill>
                <a:latin typeface="Helvetica"/>
                <a:cs typeface="Helvetica"/>
              </a:defRPr>
            </a:lvl1pPr>
          </a:lstStyle>
          <a:p>
            <a:pPr lvl="0"/>
            <a:r>
              <a:rPr lang="en-US" dirty="0"/>
              <a:t>Click to edit Master text styles</a:t>
            </a:r>
          </a:p>
        </p:txBody>
      </p:sp>
      <p:sp>
        <p:nvSpPr>
          <p:cNvPr id="6" name="Text Placeholder 7"/>
          <p:cNvSpPr>
            <a:spLocks noGrp="1"/>
          </p:cNvSpPr>
          <p:nvPr>
            <p:ph type="body" sz="quarter" idx="15"/>
          </p:nvPr>
        </p:nvSpPr>
        <p:spPr>
          <a:xfrm>
            <a:off x="457200" y="1066800"/>
            <a:ext cx="8229600" cy="5211917"/>
          </a:xfrm>
        </p:spPr>
        <p:txBody>
          <a:bodyPr tIns="0" rIns="0" bIns="0" anchor="ctr"/>
          <a:lstStyle>
            <a:lvl1pPr algn="ctr">
              <a:buFontTx/>
              <a:buNone/>
              <a:defRPr sz="4400">
                <a:solidFill>
                  <a:srgbClr val="B60225"/>
                </a:solidFill>
              </a:defRPr>
            </a:lvl1pPr>
            <a:lvl2pPr marL="228600" indent="-228600" algn="ctr">
              <a:buClr>
                <a:srgbClr val="C03137"/>
              </a:buClr>
              <a:buFontTx/>
              <a:buNone/>
              <a:defRPr sz="2400"/>
            </a:lvl2pPr>
            <a:lvl3pPr marL="458788" indent="-230188" algn="ctr">
              <a:buFontTx/>
              <a:buNone/>
              <a:defRPr/>
            </a:lvl3pPr>
            <a:lvl4pPr marL="458788" indent="-230188" algn="ctr">
              <a:buFontTx/>
              <a:buNone/>
              <a:defRPr/>
            </a:lvl4pPr>
            <a:lvl5pPr marL="458788" indent="-230188" algn="ctr">
              <a:buFontTx/>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20389751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BU Left Bulleted Text">
    <p:spTree>
      <p:nvGrpSpPr>
        <p:cNvPr id="1" name=""/>
        <p:cNvGrpSpPr/>
        <p:nvPr/>
      </p:nvGrpSpPr>
      <p:grpSpPr>
        <a:xfrm>
          <a:off x="0" y="0"/>
          <a:ext cx="0" cy="0"/>
          <a:chOff x="0" y="0"/>
          <a:chExt cx="0" cy="0"/>
        </a:xfrm>
      </p:grpSpPr>
      <p:sp>
        <p:nvSpPr>
          <p:cNvPr id="5" name="Text Placeholder 12"/>
          <p:cNvSpPr>
            <a:spLocks noGrp="1"/>
          </p:cNvSpPr>
          <p:nvPr>
            <p:ph type="body" sz="quarter" idx="14"/>
          </p:nvPr>
        </p:nvSpPr>
        <p:spPr>
          <a:xfrm>
            <a:off x="0" y="6362700"/>
            <a:ext cx="9144000" cy="495300"/>
          </a:xfrm>
          <a:prstGeom prst="rect">
            <a:avLst/>
          </a:prstGeom>
        </p:spPr>
        <p:txBody>
          <a:bodyPr/>
          <a:lstStyle>
            <a:lvl1pPr algn="ctr">
              <a:buFontTx/>
              <a:buNone/>
              <a:defRPr sz="2000" baseline="0">
                <a:solidFill>
                  <a:srgbClr val="FFFFFF"/>
                </a:solidFill>
                <a:latin typeface="Helvetica"/>
                <a:cs typeface="Helvetica"/>
              </a:defRPr>
            </a:lvl1pPr>
          </a:lstStyle>
          <a:p>
            <a:pPr lvl="0"/>
            <a:r>
              <a:rPr lang="en-US" dirty="0"/>
              <a:t>Click to edit Master text styles</a:t>
            </a:r>
          </a:p>
        </p:txBody>
      </p:sp>
      <p:sp>
        <p:nvSpPr>
          <p:cNvPr id="8" name="Text Placeholder 7"/>
          <p:cNvSpPr>
            <a:spLocks noGrp="1"/>
          </p:cNvSpPr>
          <p:nvPr>
            <p:ph type="body" sz="quarter" idx="15"/>
          </p:nvPr>
        </p:nvSpPr>
        <p:spPr>
          <a:xfrm>
            <a:off x="457200" y="1367657"/>
            <a:ext cx="8229600" cy="4804543"/>
          </a:xfrm>
        </p:spPr>
        <p:txBody>
          <a:bodyPr tIns="0" rIns="0" bIns="0"/>
          <a:lstStyle>
            <a:lvl1pPr>
              <a:buFontTx/>
              <a:buNone/>
              <a:defRPr>
                <a:solidFill>
                  <a:srgbClr val="B60225"/>
                </a:solidFill>
              </a:defRPr>
            </a:lvl1pPr>
            <a:lvl2pPr marL="228600" indent="-228600">
              <a:buClr>
                <a:srgbClr val="C03137"/>
              </a:buClr>
              <a:buFont typeface="Arial"/>
              <a:buChar char="•"/>
              <a:defRPr sz="2400"/>
            </a:lvl2pPr>
            <a:lvl3pPr marL="458788" indent="-230188">
              <a:defRPr/>
            </a:lvl3pPr>
            <a:lvl4pPr marL="458788" indent="-230188">
              <a:defRPr/>
            </a:lvl4pPr>
            <a:lvl5pPr marL="458788" indent="-23018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3253995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BU Bulleted Text 3 Photo">
    <p:spTree>
      <p:nvGrpSpPr>
        <p:cNvPr id="1" name=""/>
        <p:cNvGrpSpPr/>
        <p:nvPr/>
      </p:nvGrpSpPr>
      <p:grpSpPr>
        <a:xfrm>
          <a:off x="0" y="0"/>
          <a:ext cx="0" cy="0"/>
          <a:chOff x="0" y="0"/>
          <a:chExt cx="0" cy="0"/>
        </a:xfrm>
      </p:grpSpPr>
      <p:sp>
        <p:nvSpPr>
          <p:cNvPr id="4" name="Content Placeholder 2"/>
          <p:cNvSpPr>
            <a:spLocks noGrp="1"/>
          </p:cNvSpPr>
          <p:nvPr>
            <p:ph idx="12"/>
          </p:nvPr>
        </p:nvSpPr>
        <p:spPr>
          <a:xfrm>
            <a:off x="457199" y="1384047"/>
            <a:ext cx="5275716" cy="4788153"/>
          </a:xfrm>
        </p:spPr>
        <p:txBody>
          <a:bodyPr tIns="0"/>
          <a:lstStyle>
            <a:lvl1pPr marL="0" indent="0">
              <a:buNone/>
              <a:defRPr sz="2600">
                <a:solidFill>
                  <a:srgbClr val="B60225"/>
                </a:solidFill>
              </a:defRPr>
            </a:lvl1pPr>
            <a:lvl2pPr marL="228600" indent="-228600" algn="l">
              <a:buClr>
                <a:srgbClr val="B60225"/>
              </a:buClr>
              <a:buFont typeface="Arial"/>
              <a:buChar char="•"/>
              <a:defRPr sz="2200"/>
            </a:lvl2pPr>
          </a:lstStyle>
          <a:p>
            <a:pPr lvl="0"/>
            <a:r>
              <a:rPr lang="en-US" dirty="0"/>
              <a:t>Click to edit Master text styles</a:t>
            </a:r>
          </a:p>
          <a:p>
            <a:pPr lvl="1"/>
            <a:r>
              <a:rPr lang="en-US" dirty="0"/>
              <a:t>Second level</a:t>
            </a:r>
          </a:p>
        </p:txBody>
      </p:sp>
      <p:sp>
        <p:nvSpPr>
          <p:cNvPr id="8" name="Text Placeholder 12"/>
          <p:cNvSpPr>
            <a:spLocks noGrp="1"/>
          </p:cNvSpPr>
          <p:nvPr>
            <p:ph type="body" sz="quarter" idx="15"/>
          </p:nvPr>
        </p:nvSpPr>
        <p:spPr>
          <a:xfrm>
            <a:off x="0" y="6362700"/>
            <a:ext cx="9144000" cy="495300"/>
          </a:xfrm>
          <a:prstGeom prst="rect">
            <a:avLst/>
          </a:prstGeom>
        </p:spPr>
        <p:txBody>
          <a:bodyPr/>
          <a:lstStyle>
            <a:lvl1pPr algn="ctr">
              <a:buFontTx/>
              <a:buNone/>
              <a:defRPr sz="2000" baseline="0">
                <a:solidFill>
                  <a:srgbClr val="FFFFFF"/>
                </a:solidFill>
                <a:latin typeface="Helvetica"/>
                <a:cs typeface="Helvetica"/>
              </a:defRPr>
            </a:lvl1pPr>
          </a:lstStyle>
          <a:p>
            <a:pPr lvl="0"/>
            <a:r>
              <a:rPr lang="en-US"/>
              <a:t>Click to edit Master text styles</a:t>
            </a:r>
          </a:p>
        </p:txBody>
      </p:sp>
      <p:sp>
        <p:nvSpPr>
          <p:cNvPr id="11" name="Picture Placeholder 2"/>
          <p:cNvSpPr>
            <a:spLocks noGrp="1"/>
          </p:cNvSpPr>
          <p:nvPr>
            <p:ph type="pic" idx="17"/>
          </p:nvPr>
        </p:nvSpPr>
        <p:spPr>
          <a:xfrm>
            <a:off x="6087218" y="1094980"/>
            <a:ext cx="3056782" cy="1661390"/>
          </a:xfrm>
          <a:solidFill>
            <a:schemeClr val="bg1">
              <a:lumMod val="85000"/>
            </a:schemeClr>
          </a:solidFill>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15" name="Picture Placeholder 2"/>
          <p:cNvSpPr>
            <a:spLocks noGrp="1"/>
          </p:cNvSpPr>
          <p:nvPr>
            <p:ph type="pic" idx="21"/>
          </p:nvPr>
        </p:nvSpPr>
        <p:spPr>
          <a:xfrm>
            <a:off x="6087218" y="4619039"/>
            <a:ext cx="3056782" cy="1655702"/>
          </a:xfrm>
          <a:solidFill>
            <a:schemeClr val="bg1">
              <a:lumMod val="85000"/>
            </a:schemeClr>
          </a:solidFill>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16" name="Picture Placeholder 2"/>
          <p:cNvSpPr>
            <a:spLocks noGrp="1"/>
          </p:cNvSpPr>
          <p:nvPr>
            <p:ph type="pic" idx="22"/>
          </p:nvPr>
        </p:nvSpPr>
        <p:spPr>
          <a:xfrm>
            <a:off x="6087218" y="2850446"/>
            <a:ext cx="3056782" cy="1655702"/>
          </a:xfrm>
          <a:solidFill>
            <a:schemeClr val="bg1">
              <a:lumMod val="85000"/>
            </a:schemeClr>
          </a:solidFill>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Tree>
    <p:extLst>
      <p:ext uri="{BB962C8B-B14F-4D97-AF65-F5344CB8AC3E}">
        <p14:creationId xmlns:p14="http://schemas.microsoft.com/office/powerpoint/2010/main" val="3855636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BU Bulleted Text 1 Photo">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036146" y="1094981"/>
            <a:ext cx="4107853" cy="5173084"/>
          </a:xfrm>
          <a:solidFill>
            <a:schemeClr val="bg1">
              <a:lumMod val="85000"/>
            </a:schemeClr>
          </a:solidFill>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8" name="Text Placeholder 12"/>
          <p:cNvSpPr>
            <a:spLocks noGrp="1"/>
          </p:cNvSpPr>
          <p:nvPr>
            <p:ph type="body" sz="quarter" idx="15"/>
          </p:nvPr>
        </p:nvSpPr>
        <p:spPr>
          <a:xfrm>
            <a:off x="0" y="6362700"/>
            <a:ext cx="9144000" cy="495300"/>
          </a:xfrm>
          <a:prstGeom prst="rect">
            <a:avLst/>
          </a:prstGeom>
        </p:spPr>
        <p:txBody>
          <a:bodyPr/>
          <a:lstStyle>
            <a:lvl1pPr algn="ctr">
              <a:buFontTx/>
              <a:buNone/>
              <a:defRPr sz="2000" baseline="0">
                <a:solidFill>
                  <a:srgbClr val="FFFFFF"/>
                </a:solidFill>
                <a:latin typeface="Helvetica"/>
                <a:cs typeface="Helvetica"/>
              </a:defRPr>
            </a:lvl1pPr>
          </a:lstStyle>
          <a:p>
            <a:pPr lvl="0"/>
            <a:r>
              <a:rPr lang="en-US"/>
              <a:t>Click to edit Master text styles</a:t>
            </a:r>
          </a:p>
        </p:txBody>
      </p:sp>
      <p:sp>
        <p:nvSpPr>
          <p:cNvPr id="10" name="Content Placeholder 2"/>
          <p:cNvSpPr>
            <a:spLocks noGrp="1"/>
          </p:cNvSpPr>
          <p:nvPr>
            <p:ph idx="12"/>
          </p:nvPr>
        </p:nvSpPr>
        <p:spPr>
          <a:xfrm>
            <a:off x="457199" y="1392239"/>
            <a:ext cx="4229101" cy="4805361"/>
          </a:xfrm>
        </p:spPr>
        <p:txBody>
          <a:bodyPr tIns="0"/>
          <a:lstStyle>
            <a:lvl1pPr marL="0" indent="0">
              <a:buNone/>
              <a:defRPr sz="2600">
                <a:solidFill>
                  <a:srgbClr val="B60225"/>
                </a:solidFill>
              </a:defRPr>
            </a:lvl1pPr>
            <a:lvl2pPr marL="228600" indent="-228600" algn="l">
              <a:buClr>
                <a:srgbClr val="B60225"/>
              </a:buClr>
              <a:buFont typeface="Arial"/>
              <a:buChar char="•"/>
              <a:defRPr sz="220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733763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hyperlink" Target="http://cci.emory.edu/cms" TargetMode="Externa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hyperlink" Target="http://cci.emory.edu/cms" TargetMode="Externa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image" Target="../media/image4.png"/><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image" Target="../media/image4.png"/><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image" Target="../media/image5.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image" Target="../media/image4.png"/><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theme" Target="../theme/theme6.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image" Target="../media/image5.png"/></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slideLayout" Target="../slideLayouts/slideLayout68.xml"/><Relationship Id="rId7" Type="http://schemas.openxmlformats.org/officeDocument/2006/relationships/image" Target="../media/image1.jpeg"/><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theme" Target="../theme/theme7.xml"/><Relationship Id="rId5" Type="http://schemas.openxmlformats.org/officeDocument/2006/relationships/slideLayout" Target="../slideLayouts/slideLayout70.xml"/><Relationship Id="rId4" Type="http://schemas.openxmlformats.org/officeDocument/2006/relationships/slideLayout" Target="../slideLayouts/slideLayout69.xml"/><Relationship Id="rId9" Type="http://schemas.openxmlformats.org/officeDocument/2006/relationships/image" Target="../media/image7.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title"/>
          </p:nvPr>
        </p:nvSpPr>
        <p:spPr bwMode="auto">
          <a:xfrm>
            <a:off x="217404" y="152400"/>
            <a:ext cx="8763000" cy="779462"/>
          </a:xfrm>
          <a:prstGeom prst="rect">
            <a:avLst/>
          </a:prstGeom>
          <a:noFill/>
          <a:ln w="9525">
            <a:noFill/>
            <a:miter lim="800000"/>
            <a:headEnd/>
            <a:tailEnd/>
          </a:ln>
        </p:spPr>
        <p:txBody>
          <a:bodyPr vert="horz" wrap="square" lIns="0" tIns="0" rIns="91440" bIns="45720" numCol="1" anchor="ctr" anchorCtr="0" compatLnSpc="1">
            <a:prstTxWarp prst="textNoShape">
              <a:avLst/>
            </a:prstTxWarp>
          </a:bodyPr>
          <a:lstStyle/>
          <a:p>
            <a:pPr lvl="0"/>
            <a:r>
              <a:rPr lang="de-DE" dirty="0"/>
              <a:t>Click to add title</a:t>
            </a:r>
          </a:p>
        </p:txBody>
      </p:sp>
      <p:sp>
        <p:nvSpPr>
          <p:cNvPr id="1028" name="Rectangle 4"/>
          <p:cNvSpPr>
            <a:spLocks noGrp="1" noChangeArrowheads="1"/>
          </p:cNvSpPr>
          <p:nvPr>
            <p:ph type="body" idx="1"/>
          </p:nvPr>
        </p:nvSpPr>
        <p:spPr bwMode="auto">
          <a:xfrm>
            <a:off x="217405" y="946942"/>
            <a:ext cx="8763000" cy="5342511"/>
          </a:xfrm>
          <a:prstGeom prst="rect">
            <a:avLst/>
          </a:prstGeom>
          <a:noFill/>
          <a:ln w="9525">
            <a:noFill/>
            <a:miter lim="800000"/>
            <a:headEnd/>
            <a:tailEnd/>
          </a:ln>
        </p:spPr>
        <p:txBody>
          <a:bodyPr vert="horz" wrap="square" lIns="0" tIns="0" rIns="91440" bIns="45720" numCol="1" anchor="t" anchorCtr="0" compatLnSpc="1">
            <a:prstTxWarp prst="textNoShape">
              <a:avLst/>
            </a:prstTxWarp>
          </a:bodyPr>
          <a:lstStyle/>
          <a:p>
            <a:pPr lvl="0"/>
            <a:r>
              <a:rPr lang="de-DE" dirty="0"/>
              <a:t>Klicken Sie, um die Formate des Vorlagentextes zu bearbeiten</a:t>
            </a:r>
          </a:p>
          <a:p>
            <a:pPr lvl="1"/>
            <a:r>
              <a:rPr lang="de-DE" dirty="0"/>
              <a:t>Level 2</a:t>
            </a:r>
          </a:p>
          <a:p>
            <a:pPr lvl="2"/>
            <a:r>
              <a:rPr lang="de-DE" dirty="0"/>
              <a:t>Level 3</a:t>
            </a:r>
          </a:p>
          <a:p>
            <a:pPr lvl="3"/>
            <a:r>
              <a:rPr lang="de-DE" dirty="0"/>
              <a:t>Level 4</a:t>
            </a:r>
          </a:p>
        </p:txBody>
      </p:sp>
      <p:pic>
        <p:nvPicPr>
          <p:cNvPr id="9" name="Picture 7" descr="PPTbackground_Red.jpg"/>
          <p:cNvPicPr>
            <a:picLocks noChangeAspect="1"/>
          </p:cNvPicPr>
          <p:nvPr userDrawn="1"/>
        </p:nvPicPr>
        <p:blipFill>
          <a:blip r:embed="rId12"/>
          <a:srcRect b="97814"/>
          <a:stretch>
            <a:fillRect/>
          </a:stretch>
        </p:blipFill>
        <p:spPr bwMode="auto">
          <a:xfrm flipH="1">
            <a:off x="0" y="-11905"/>
            <a:ext cx="9144000" cy="149225"/>
          </a:xfrm>
          <a:prstGeom prst="rect">
            <a:avLst/>
          </a:prstGeom>
          <a:noFill/>
          <a:ln w="9525">
            <a:noFill/>
            <a:miter lim="800000"/>
            <a:headEnd/>
            <a:tailEnd/>
          </a:ln>
          <a:effectLst>
            <a:outerShdw blurRad="136525" dist="38100" dir="2700000" algn="tl" rotWithShape="0">
              <a:srgbClr val="000000">
                <a:alpha val="43000"/>
              </a:srgbClr>
            </a:outerShdw>
          </a:effectLst>
        </p:spPr>
      </p:pic>
      <p:sp>
        <p:nvSpPr>
          <p:cNvPr id="11" name="Rectangle 10"/>
          <p:cNvSpPr/>
          <p:nvPr userDrawn="1"/>
        </p:nvSpPr>
        <p:spPr>
          <a:xfrm>
            <a:off x="0" y="6289452"/>
            <a:ext cx="9144000" cy="579437"/>
          </a:xfrm>
          <a:prstGeom prst="rect">
            <a:avLst/>
          </a:prstGeom>
          <a:solidFill>
            <a:srgbClr val="B6022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3" name="Picture 2"/>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8153400" y="322334"/>
            <a:ext cx="941771" cy="331628"/>
          </a:xfrm>
          <a:prstGeom prst="rect">
            <a:avLst/>
          </a:prstGeom>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transition/>
  <p:txStyles>
    <p:titleStyle>
      <a:lvl1pPr algn="l" rtl="0" eaLnBrk="1" fontAlgn="base" hangingPunct="1">
        <a:lnSpc>
          <a:spcPct val="95000"/>
        </a:lnSpc>
        <a:spcBef>
          <a:spcPct val="0"/>
        </a:spcBef>
        <a:spcAft>
          <a:spcPct val="0"/>
        </a:spcAft>
        <a:defRPr sz="2600" b="1">
          <a:solidFill>
            <a:srgbClr val="003399"/>
          </a:solidFill>
          <a:latin typeface="Verdana" pitchFamily="34" charset="0"/>
          <a:ea typeface="+mj-ea"/>
          <a:cs typeface="+mj-cs"/>
        </a:defRPr>
      </a:lvl1pPr>
      <a:lvl2pPr algn="l" rtl="0" eaLnBrk="1" fontAlgn="base" hangingPunct="1">
        <a:lnSpc>
          <a:spcPct val="95000"/>
        </a:lnSpc>
        <a:spcBef>
          <a:spcPct val="0"/>
        </a:spcBef>
        <a:spcAft>
          <a:spcPct val="0"/>
        </a:spcAft>
        <a:defRPr sz="2600">
          <a:solidFill>
            <a:srgbClr val="003399"/>
          </a:solidFill>
          <a:latin typeface="Verdana" pitchFamily="34" charset="0"/>
        </a:defRPr>
      </a:lvl2pPr>
      <a:lvl3pPr algn="l" rtl="0" eaLnBrk="1" fontAlgn="base" hangingPunct="1">
        <a:lnSpc>
          <a:spcPct val="95000"/>
        </a:lnSpc>
        <a:spcBef>
          <a:spcPct val="0"/>
        </a:spcBef>
        <a:spcAft>
          <a:spcPct val="0"/>
        </a:spcAft>
        <a:defRPr sz="2600">
          <a:solidFill>
            <a:srgbClr val="003399"/>
          </a:solidFill>
          <a:latin typeface="Verdana" pitchFamily="34" charset="0"/>
        </a:defRPr>
      </a:lvl3pPr>
      <a:lvl4pPr algn="l" rtl="0" eaLnBrk="1" fontAlgn="base" hangingPunct="1">
        <a:lnSpc>
          <a:spcPct val="95000"/>
        </a:lnSpc>
        <a:spcBef>
          <a:spcPct val="0"/>
        </a:spcBef>
        <a:spcAft>
          <a:spcPct val="0"/>
        </a:spcAft>
        <a:defRPr sz="2600">
          <a:solidFill>
            <a:srgbClr val="003399"/>
          </a:solidFill>
          <a:latin typeface="Verdana" pitchFamily="34" charset="0"/>
        </a:defRPr>
      </a:lvl4pPr>
      <a:lvl5pPr algn="l" rtl="0" eaLnBrk="1" fontAlgn="base" hangingPunct="1">
        <a:lnSpc>
          <a:spcPct val="95000"/>
        </a:lnSpc>
        <a:spcBef>
          <a:spcPct val="0"/>
        </a:spcBef>
        <a:spcAft>
          <a:spcPct val="0"/>
        </a:spcAft>
        <a:defRPr sz="2600">
          <a:solidFill>
            <a:srgbClr val="003399"/>
          </a:solidFill>
          <a:latin typeface="Verdana" pitchFamily="34" charset="0"/>
        </a:defRPr>
      </a:lvl5pPr>
      <a:lvl6pPr marL="457200" algn="l" rtl="0" eaLnBrk="1" fontAlgn="base" hangingPunct="1">
        <a:lnSpc>
          <a:spcPct val="95000"/>
        </a:lnSpc>
        <a:spcBef>
          <a:spcPct val="0"/>
        </a:spcBef>
        <a:spcAft>
          <a:spcPct val="0"/>
        </a:spcAft>
        <a:defRPr sz="2600">
          <a:solidFill>
            <a:srgbClr val="003399"/>
          </a:solidFill>
          <a:latin typeface="Arial" charset="0"/>
        </a:defRPr>
      </a:lvl6pPr>
      <a:lvl7pPr marL="914400" algn="l" rtl="0" eaLnBrk="1" fontAlgn="base" hangingPunct="1">
        <a:lnSpc>
          <a:spcPct val="95000"/>
        </a:lnSpc>
        <a:spcBef>
          <a:spcPct val="0"/>
        </a:spcBef>
        <a:spcAft>
          <a:spcPct val="0"/>
        </a:spcAft>
        <a:defRPr sz="2600">
          <a:solidFill>
            <a:srgbClr val="003399"/>
          </a:solidFill>
          <a:latin typeface="Arial" charset="0"/>
        </a:defRPr>
      </a:lvl7pPr>
      <a:lvl8pPr marL="1371600" algn="l" rtl="0" eaLnBrk="1" fontAlgn="base" hangingPunct="1">
        <a:lnSpc>
          <a:spcPct val="95000"/>
        </a:lnSpc>
        <a:spcBef>
          <a:spcPct val="0"/>
        </a:spcBef>
        <a:spcAft>
          <a:spcPct val="0"/>
        </a:spcAft>
        <a:defRPr sz="2600">
          <a:solidFill>
            <a:srgbClr val="003399"/>
          </a:solidFill>
          <a:latin typeface="Arial" charset="0"/>
        </a:defRPr>
      </a:lvl8pPr>
      <a:lvl9pPr marL="1828800" algn="l" rtl="0" eaLnBrk="1" fontAlgn="base" hangingPunct="1">
        <a:lnSpc>
          <a:spcPct val="95000"/>
        </a:lnSpc>
        <a:spcBef>
          <a:spcPct val="0"/>
        </a:spcBef>
        <a:spcAft>
          <a:spcPct val="0"/>
        </a:spcAft>
        <a:defRPr sz="2600">
          <a:solidFill>
            <a:srgbClr val="003399"/>
          </a:solidFill>
          <a:latin typeface="Arial" charset="0"/>
        </a:defRPr>
      </a:lvl9pPr>
    </p:titleStyle>
    <p:bodyStyle>
      <a:lvl1pPr marL="342900" indent="-342900" algn="l" rtl="0" eaLnBrk="1" fontAlgn="base" hangingPunct="1">
        <a:spcBef>
          <a:spcPct val="20000"/>
        </a:spcBef>
        <a:spcAft>
          <a:spcPct val="0"/>
        </a:spcAft>
        <a:buChar char="•"/>
        <a:defRPr sz="2400">
          <a:solidFill>
            <a:schemeClr val="tx1"/>
          </a:solidFill>
          <a:latin typeface="Verdana" pitchFamily="34" charset="0"/>
          <a:ea typeface="+mn-ea"/>
          <a:cs typeface="+mn-cs"/>
        </a:defRPr>
      </a:lvl1pPr>
      <a:lvl2pPr marL="742950" indent="-285750" algn="l" rtl="0" eaLnBrk="1" fontAlgn="base" hangingPunct="1">
        <a:spcBef>
          <a:spcPct val="20000"/>
        </a:spcBef>
        <a:spcAft>
          <a:spcPct val="0"/>
        </a:spcAft>
        <a:buChar char="–"/>
        <a:defRPr sz="2200">
          <a:solidFill>
            <a:schemeClr val="tx1"/>
          </a:solidFill>
          <a:latin typeface="Verdana" pitchFamily="34" charset="0"/>
        </a:defRPr>
      </a:lvl2pPr>
      <a:lvl3pPr marL="1143000" indent="-228600" algn="l" rtl="0" eaLnBrk="1" fontAlgn="base" hangingPunct="1">
        <a:spcBef>
          <a:spcPct val="20000"/>
        </a:spcBef>
        <a:spcAft>
          <a:spcPct val="0"/>
        </a:spcAft>
        <a:buChar char="•"/>
        <a:defRPr>
          <a:solidFill>
            <a:schemeClr val="tx1"/>
          </a:solidFill>
          <a:latin typeface="Verdana" pitchFamily="34" charset="0"/>
        </a:defRPr>
      </a:lvl3pPr>
      <a:lvl4pPr marL="1600200" indent="-228600" algn="l" rtl="0" eaLnBrk="1" fontAlgn="base" hangingPunct="1">
        <a:spcBef>
          <a:spcPct val="20000"/>
        </a:spcBef>
        <a:spcAft>
          <a:spcPct val="0"/>
        </a:spcAft>
        <a:buChar char="–"/>
        <a:defRPr sz="1600">
          <a:solidFill>
            <a:schemeClr val="tx1"/>
          </a:solidFill>
          <a:latin typeface="Verdana" pitchFamily="34" charset="0"/>
        </a:defRPr>
      </a:lvl4pPr>
      <a:lvl5pPr marL="2057400" indent="-228600" algn="l" rtl="0" eaLnBrk="1" fontAlgn="base" hangingPunct="1">
        <a:spcBef>
          <a:spcPct val="20000"/>
        </a:spcBef>
        <a:spcAft>
          <a:spcPct val="0"/>
        </a:spcAft>
        <a:buChar char="»"/>
        <a:defRPr sz="1500">
          <a:solidFill>
            <a:srgbClr val="003399"/>
          </a:solidFill>
          <a:latin typeface="Siemens Sans" pitchFamily="2" charset="0"/>
        </a:defRPr>
      </a:lvl5pPr>
      <a:lvl6pPr marL="2514600" indent="-228600" algn="l" rtl="0" eaLnBrk="1" fontAlgn="base" hangingPunct="1">
        <a:spcBef>
          <a:spcPct val="20000"/>
        </a:spcBef>
        <a:spcAft>
          <a:spcPct val="0"/>
        </a:spcAft>
        <a:buChar char="»"/>
        <a:defRPr sz="1500">
          <a:solidFill>
            <a:srgbClr val="003399"/>
          </a:solidFill>
          <a:latin typeface="Siemens Sans" pitchFamily="2" charset="0"/>
        </a:defRPr>
      </a:lvl6pPr>
      <a:lvl7pPr marL="2971800" indent="-228600" algn="l" rtl="0" eaLnBrk="1" fontAlgn="base" hangingPunct="1">
        <a:spcBef>
          <a:spcPct val="20000"/>
        </a:spcBef>
        <a:spcAft>
          <a:spcPct val="0"/>
        </a:spcAft>
        <a:buChar char="»"/>
        <a:defRPr sz="1500">
          <a:solidFill>
            <a:srgbClr val="003399"/>
          </a:solidFill>
          <a:latin typeface="Siemens Sans" pitchFamily="2" charset="0"/>
        </a:defRPr>
      </a:lvl7pPr>
      <a:lvl8pPr marL="3429000" indent="-228600" algn="l" rtl="0" eaLnBrk="1" fontAlgn="base" hangingPunct="1">
        <a:spcBef>
          <a:spcPct val="20000"/>
        </a:spcBef>
        <a:spcAft>
          <a:spcPct val="0"/>
        </a:spcAft>
        <a:buChar char="»"/>
        <a:defRPr sz="1500">
          <a:solidFill>
            <a:srgbClr val="003399"/>
          </a:solidFill>
          <a:latin typeface="Siemens Sans" pitchFamily="2" charset="0"/>
        </a:defRPr>
      </a:lvl8pPr>
      <a:lvl9pPr marL="3886200" indent="-228600" algn="l" rtl="0" eaLnBrk="1" fontAlgn="base" hangingPunct="1">
        <a:spcBef>
          <a:spcPct val="20000"/>
        </a:spcBef>
        <a:spcAft>
          <a:spcPct val="0"/>
        </a:spcAft>
        <a:buChar char="»"/>
        <a:defRPr sz="1500">
          <a:solidFill>
            <a:srgbClr val="003399"/>
          </a:solidFill>
          <a:latin typeface="Siemens Sans" pitchFamily="2"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bwMode="auto">
          <a:xfrm>
            <a:off x="439738" y="0"/>
            <a:ext cx="8704262" cy="479425"/>
          </a:xfrm>
          <a:prstGeom prst="rect">
            <a:avLst/>
          </a:prstGeom>
          <a:solidFill>
            <a:srgbClr val="002878"/>
          </a:solidFill>
          <a:ln w="12700" cap="flat" cmpd="sng" algn="ctr">
            <a:noFill/>
            <a:prstDash val="solid"/>
            <a:round/>
            <a:headEnd type="none" w="med" len="med"/>
            <a:tailEnd type="none" w="med" len="med"/>
          </a:ln>
          <a:effectLst/>
        </p:spPr>
        <p:txBody>
          <a:bodyPr/>
          <a:lstStyle/>
          <a:p>
            <a:pPr algn="ctr" defTabSz="457200"/>
            <a:endParaRPr lang="en-US" sz="1800" b="0">
              <a:solidFill>
                <a:srgbClr val="000000"/>
              </a:solidFill>
              <a:latin typeface="Arial" charset="0"/>
              <a:ea typeface="ＭＳ Ｐゴシック" pitchFamily="34" charset="-128"/>
              <a:cs typeface="+mn-cs"/>
            </a:endParaRPr>
          </a:p>
        </p:txBody>
      </p:sp>
      <p:sp>
        <p:nvSpPr>
          <p:cNvPr id="1027" name="Rectangle 3"/>
          <p:cNvSpPr>
            <a:spLocks noGrp="1" noChangeArrowheads="1"/>
          </p:cNvSpPr>
          <p:nvPr>
            <p:ph type="title"/>
          </p:nvPr>
        </p:nvSpPr>
        <p:spPr bwMode="auto">
          <a:xfrm>
            <a:off x="542925" y="515938"/>
            <a:ext cx="8553450" cy="779462"/>
          </a:xfrm>
          <a:prstGeom prst="rect">
            <a:avLst/>
          </a:prstGeom>
          <a:noFill/>
          <a:ln w="9525">
            <a:noFill/>
            <a:miter lim="800000"/>
            <a:headEnd/>
            <a:tailEnd/>
          </a:ln>
        </p:spPr>
        <p:txBody>
          <a:bodyPr vert="horz" wrap="square" lIns="0" tIns="0" rIns="91440" bIns="45720" numCol="1" anchor="ctr" anchorCtr="0" compatLnSpc="1">
            <a:prstTxWarp prst="textNoShape">
              <a:avLst/>
            </a:prstTxWarp>
          </a:bodyPr>
          <a:lstStyle/>
          <a:p>
            <a:pPr lvl="0"/>
            <a:r>
              <a:rPr lang="de-DE"/>
              <a:t>Click to add title</a:t>
            </a:r>
          </a:p>
        </p:txBody>
      </p:sp>
      <p:sp>
        <p:nvSpPr>
          <p:cNvPr id="1028" name="Rectangle 4"/>
          <p:cNvSpPr>
            <a:spLocks noGrp="1" noChangeArrowheads="1"/>
          </p:cNvSpPr>
          <p:nvPr>
            <p:ph type="body" idx="1"/>
          </p:nvPr>
        </p:nvSpPr>
        <p:spPr bwMode="auto">
          <a:xfrm>
            <a:off x="571500" y="1295400"/>
            <a:ext cx="8505825" cy="5408613"/>
          </a:xfrm>
          <a:prstGeom prst="rect">
            <a:avLst/>
          </a:prstGeom>
          <a:noFill/>
          <a:ln w="9525">
            <a:noFill/>
            <a:miter lim="800000"/>
            <a:headEnd/>
            <a:tailEnd/>
          </a:ln>
        </p:spPr>
        <p:txBody>
          <a:bodyPr vert="horz" wrap="square" lIns="0" tIns="0" rIns="91440" bIns="45720" numCol="1" anchor="t" anchorCtr="0" compatLnSpc="1">
            <a:prstTxWarp prst="textNoShape">
              <a:avLst/>
            </a:prstTxWarp>
          </a:bodyPr>
          <a:lstStyle/>
          <a:p>
            <a:pPr lvl="0"/>
            <a:r>
              <a:rPr lang="de-DE"/>
              <a:t>Klicken Sie, um die Formate des Vorlagentextes zu bearbeiten</a:t>
            </a:r>
          </a:p>
          <a:p>
            <a:pPr lvl="1"/>
            <a:r>
              <a:rPr lang="de-DE"/>
              <a:t>Level 2</a:t>
            </a:r>
          </a:p>
          <a:p>
            <a:pPr lvl="2"/>
            <a:r>
              <a:rPr lang="de-DE"/>
              <a:t>Level 3</a:t>
            </a:r>
          </a:p>
          <a:p>
            <a:pPr lvl="3"/>
            <a:r>
              <a:rPr lang="de-DE"/>
              <a:t>Level 4</a:t>
            </a:r>
          </a:p>
        </p:txBody>
      </p:sp>
      <p:sp>
        <p:nvSpPr>
          <p:cNvPr id="343045" name="Text Box 5"/>
          <p:cNvSpPr txBox="1">
            <a:spLocks noChangeArrowheads="1"/>
          </p:cNvSpPr>
          <p:nvPr/>
        </p:nvSpPr>
        <p:spPr bwMode="gray">
          <a:xfrm rot="-5400000">
            <a:off x="-2982912" y="3435350"/>
            <a:ext cx="6405562" cy="439738"/>
          </a:xfrm>
          <a:prstGeom prst="rect">
            <a:avLst/>
          </a:prstGeom>
          <a:solidFill>
            <a:srgbClr val="D28E00"/>
          </a:solidFill>
          <a:ln w="9525">
            <a:noFill/>
            <a:miter lim="800000"/>
            <a:headEnd/>
            <a:tailEnd/>
          </a:ln>
          <a:effectLst/>
        </p:spPr>
        <p:txBody>
          <a:bodyPr wrap="none" lIns="0" tIns="0" anchor="ctr"/>
          <a:lstStyle/>
          <a:p>
            <a:pPr algn="ctr" defTabSz="457200" eaLnBrk="0" hangingPunct="0">
              <a:lnSpc>
                <a:spcPts val="2400"/>
              </a:lnSpc>
            </a:pPr>
            <a:r>
              <a:rPr lang="de-DE" sz="1600" b="0">
                <a:solidFill>
                  <a:srgbClr val="000000"/>
                </a:solidFill>
                <a:latin typeface="Verdana" pitchFamily="34" charset="0"/>
                <a:ea typeface="ＭＳ Ｐゴシック" pitchFamily="34" charset="-128"/>
                <a:cs typeface="+mn-cs"/>
              </a:rPr>
              <a:t>                    </a:t>
            </a:r>
          </a:p>
        </p:txBody>
      </p:sp>
      <p:pic>
        <p:nvPicPr>
          <p:cNvPr id="1030" name="Picture 2" descr="Emory | Center for Comprehensive Informatics">
            <a:hlinkClick r:id="rId13" tooltip="Emory | Center for Comprehensive Informatics"/>
          </p:cNvPr>
          <p:cNvPicPr>
            <a:picLocks noChangeAspect="1" noChangeArrowheads="1"/>
          </p:cNvPicPr>
          <p:nvPr/>
        </p:nvPicPr>
        <p:blipFill>
          <a:blip r:embed="rId14" cstate="print"/>
          <a:srcRect/>
          <a:stretch>
            <a:fillRect/>
          </a:stretch>
        </p:blipFill>
        <p:spPr bwMode="auto">
          <a:xfrm>
            <a:off x="5087938" y="0"/>
            <a:ext cx="4056062" cy="4222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txStyles>
    <p:titleStyle>
      <a:lvl1pPr algn="l" rtl="0" eaLnBrk="1" fontAlgn="base" hangingPunct="1">
        <a:lnSpc>
          <a:spcPct val="95000"/>
        </a:lnSpc>
        <a:spcBef>
          <a:spcPct val="0"/>
        </a:spcBef>
        <a:spcAft>
          <a:spcPct val="0"/>
        </a:spcAft>
        <a:defRPr sz="2600">
          <a:solidFill>
            <a:srgbClr val="003399"/>
          </a:solidFill>
          <a:latin typeface="Verdana" pitchFamily="34" charset="0"/>
          <a:ea typeface="ＭＳ Ｐゴシック" charset="-128"/>
          <a:cs typeface="ＭＳ Ｐゴシック" charset="-128"/>
        </a:defRPr>
      </a:lvl1pPr>
      <a:lvl2pPr algn="l" rtl="0" eaLnBrk="1" fontAlgn="base" hangingPunct="1">
        <a:lnSpc>
          <a:spcPct val="95000"/>
        </a:lnSpc>
        <a:spcBef>
          <a:spcPct val="0"/>
        </a:spcBef>
        <a:spcAft>
          <a:spcPct val="0"/>
        </a:spcAft>
        <a:defRPr sz="2600">
          <a:solidFill>
            <a:srgbClr val="003399"/>
          </a:solidFill>
          <a:latin typeface="Verdana" pitchFamily="34" charset="0"/>
          <a:ea typeface="ＭＳ Ｐゴシック" charset="-128"/>
          <a:cs typeface="ＭＳ Ｐゴシック" charset="-128"/>
        </a:defRPr>
      </a:lvl2pPr>
      <a:lvl3pPr algn="l" rtl="0" eaLnBrk="1" fontAlgn="base" hangingPunct="1">
        <a:lnSpc>
          <a:spcPct val="95000"/>
        </a:lnSpc>
        <a:spcBef>
          <a:spcPct val="0"/>
        </a:spcBef>
        <a:spcAft>
          <a:spcPct val="0"/>
        </a:spcAft>
        <a:defRPr sz="2600">
          <a:solidFill>
            <a:srgbClr val="003399"/>
          </a:solidFill>
          <a:latin typeface="Verdana" pitchFamily="34" charset="0"/>
          <a:ea typeface="ＭＳ Ｐゴシック" charset="-128"/>
          <a:cs typeface="ＭＳ Ｐゴシック" charset="-128"/>
        </a:defRPr>
      </a:lvl3pPr>
      <a:lvl4pPr algn="l" rtl="0" eaLnBrk="1" fontAlgn="base" hangingPunct="1">
        <a:lnSpc>
          <a:spcPct val="95000"/>
        </a:lnSpc>
        <a:spcBef>
          <a:spcPct val="0"/>
        </a:spcBef>
        <a:spcAft>
          <a:spcPct val="0"/>
        </a:spcAft>
        <a:defRPr sz="2600">
          <a:solidFill>
            <a:srgbClr val="003399"/>
          </a:solidFill>
          <a:latin typeface="Verdana" pitchFamily="34" charset="0"/>
          <a:ea typeface="ＭＳ Ｐゴシック" charset="-128"/>
          <a:cs typeface="ＭＳ Ｐゴシック" charset="-128"/>
        </a:defRPr>
      </a:lvl4pPr>
      <a:lvl5pPr algn="l" rtl="0" eaLnBrk="1" fontAlgn="base" hangingPunct="1">
        <a:lnSpc>
          <a:spcPct val="95000"/>
        </a:lnSpc>
        <a:spcBef>
          <a:spcPct val="0"/>
        </a:spcBef>
        <a:spcAft>
          <a:spcPct val="0"/>
        </a:spcAft>
        <a:defRPr sz="2600">
          <a:solidFill>
            <a:srgbClr val="003399"/>
          </a:solidFill>
          <a:latin typeface="Verdana" pitchFamily="34" charset="0"/>
          <a:ea typeface="ＭＳ Ｐゴシック" charset="-128"/>
          <a:cs typeface="ＭＳ Ｐゴシック" charset="-128"/>
        </a:defRPr>
      </a:lvl5pPr>
      <a:lvl6pPr marL="457200" algn="l" rtl="0" eaLnBrk="1" fontAlgn="base" hangingPunct="1">
        <a:lnSpc>
          <a:spcPct val="95000"/>
        </a:lnSpc>
        <a:spcBef>
          <a:spcPct val="0"/>
        </a:spcBef>
        <a:spcAft>
          <a:spcPct val="0"/>
        </a:spcAft>
        <a:defRPr sz="2600">
          <a:solidFill>
            <a:srgbClr val="003399"/>
          </a:solidFill>
          <a:latin typeface="Arial" charset="0"/>
        </a:defRPr>
      </a:lvl6pPr>
      <a:lvl7pPr marL="914400" algn="l" rtl="0" eaLnBrk="1" fontAlgn="base" hangingPunct="1">
        <a:lnSpc>
          <a:spcPct val="95000"/>
        </a:lnSpc>
        <a:spcBef>
          <a:spcPct val="0"/>
        </a:spcBef>
        <a:spcAft>
          <a:spcPct val="0"/>
        </a:spcAft>
        <a:defRPr sz="2600">
          <a:solidFill>
            <a:srgbClr val="003399"/>
          </a:solidFill>
          <a:latin typeface="Arial" charset="0"/>
        </a:defRPr>
      </a:lvl7pPr>
      <a:lvl8pPr marL="1371600" algn="l" rtl="0" eaLnBrk="1" fontAlgn="base" hangingPunct="1">
        <a:lnSpc>
          <a:spcPct val="95000"/>
        </a:lnSpc>
        <a:spcBef>
          <a:spcPct val="0"/>
        </a:spcBef>
        <a:spcAft>
          <a:spcPct val="0"/>
        </a:spcAft>
        <a:defRPr sz="2600">
          <a:solidFill>
            <a:srgbClr val="003399"/>
          </a:solidFill>
          <a:latin typeface="Arial" charset="0"/>
        </a:defRPr>
      </a:lvl8pPr>
      <a:lvl9pPr marL="1828800" algn="l" rtl="0" eaLnBrk="1" fontAlgn="base" hangingPunct="1">
        <a:lnSpc>
          <a:spcPct val="95000"/>
        </a:lnSpc>
        <a:spcBef>
          <a:spcPct val="0"/>
        </a:spcBef>
        <a:spcAft>
          <a:spcPct val="0"/>
        </a:spcAft>
        <a:defRPr sz="2600">
          <a:solidFill>
            <a:srgbClr val="003399"/>
          </a:solidFill>
          <a:latin typeface="Arial" charset="0"/>
        </a:defRPr>
      </a:lvl9pPr>
    </p:titleStyle>
    <p:bodyStyle>
      <a:lvl1pPr marL="342900" indent="-342900" algn="l" rtl="0" eaLnBrk="1" fontAlgn="base" hangingPunct="1">
        <a:spcBef>
          <a:spcPct val="20000"/>
        </a:spcBef>
        <a:spcAft>
          <a:spcPct val="0"/>
        </a:spcAft>
        <a:buChar char="•"/>
        <a:defRPr sz="2400">
          <a:solidFill>
            <a:schemeClr val="tx1"/>
          </a:solidFill>
          <a:latin typeface="Verdana" pitchFamily="34" charset="0"/>
          <a:ea typeface="ＭＳ Ｐゴシック" charset="-128"/>
          <a:cs typeface="ＭＳ Ｐゴシック" charset="-128"/>
        </a:defRPr>
      </a:lvl1pPr>
      <a:lvl2pPr marL="742950" indent="-285750" algn="l" rtl="0" eaLnBrk="1" fontAlgn="base" hangingPunct="1">
        <a:spcBef>
          <a:spcPct val="20000"/>
        </a:spcBef>
        <a:spcAft>
          <a:spcPct val="0"/>
        </a:spcAft>
        <a:buChar char="–"/>
        <a:defRPr sz="2200">
          <a:solidFill>
            <a:schemeClr val="tx1"/>
          </a:solidFill>
          <a:latin typeface="Verdana" pitchFamily="34" charset="0"/>
          <a:ea typeface="ＭＳ Ｐゴシック" charset="-128"/>
        </a:defRPr>
      </a:lvl2pPr>
      <a:lvl3pPr marL="1143000" indent="-228600" algn="l" rtl="0" eaLnBrk="1" fontAlgn="base" hangingPunct="1">
        <a:spcBef>
          <a:spcPct val="20000"/>
        </a:spcBef>
        <a:spcAft>
          <a:spcPct val="0"/>
        </a:spcAft>
        <a:buChar char="•"/>
        <a:defRPr>
          <a:solidFill>
            <a:schemeClr val="tx1"/>
          </a:solidFill>
          <a:latin typeface="Verdana" pitchFamily="34" charset="0"/>
          <a:ea typeface="ＭＳ Ｐゴシック" charset="-128"/>
        </a:defRPr>
      </a:lvl3pPr>
      <a:lvl4pPr marL="1600200" indent="-228600" algn="l" rtl="0" eaLnBrk="1" fontAlgn="base" hangingPunct="1">
        <a:spcBef>
          <a:spcPct val="20000"/>
        </a:spcBef>
        <a:spcAft>
          <a:spcPct val="0"/>
        </a:spcAft>
        <a:buChar char="–"/>
        <a:defRPr sz="1600">
          <a:solidFill>
            <a:schemeClr val="tx1"/>
          </a:solidFill>
          <a:latin typeface="Verdana" pitchFamily="34" charset="0"/>
          <a:ea typeface="ＭＳ Ｐゴシック" charset="-128"/>
        </a:defRPr>
      </a:lvl4pPr>
      <a:lvl5pPr marL="2057400" indent="-228600" algn="l" rtl="0" eaLnBrk="1" fontAlgn="base" hangingPunct="1">
        <a:spcBef>
          <a:spcPct val="20000"/>
        </a:spcBef>
        <a:spcAft>
          <a:spcPct val="0"/>
        </a:spcAft>
        <a:buChar char="»"/>
        <a:defRPr sz="1500">
          <a:solidFill>
            <a:srgbClr val="003399"/>
          </a:solidFill>
          <a:latin typeface="Siemens Sans" pitchFamily="2" charset="0"/>
          <a:ea typeface="ＭＳ Ｐゴシック" charset="-128"/>
        </a:defRPr>
      </a:lvl5pPr>
      <a:lvl6pPr marL="2514600" indent="-228600" algn="l" rtl="0" eaLnBrk="1" fontAlgn="base" hangingPunct="1">
        <a:spcBef>
          <a:spcPct val="20000"/>
        </a:spcBef>
        <a:spcAft>
          <a:spcPct val="0"/>
        </a:spcAft>
        <a:buChar char="»"/>
        <a:defRPr sz="1500">
          <a:solidFill>
            <a:srgbClr val="003399"/>
          </a:solidFill>
          <a:latin typeface="Siemens Sans" pitchFamily="2" charset="0"/>
        </a:defRPr>
      </a:lvl6pPr>
      <a:lvl7pPr marL="2971800" indent="-228600" algn="l" rtl="0" eaLnBrk="1" fontAlgn="base" hangingPunct="1">
        <a:spcBef>
          <a:spcPct val="20000"/>
        </a:spcBef>
        <a:spcAft>
          <a:spcPct val="0"/>
        </a:spcAft>
        <a:buChar char="»"/>
        <a:defRPr sz="1500">
          <a:solidFill>
            <a:srgbClr val="003399"/>
          </a:solidFill>
          <a:latin typeface="Siemens Sans" pitchFamily="2" charset="0"/>
        </a:defRPr>
      </a:lvl7pPr>
      <a:lvl8pPr marL="3429000" indent="-228600" algn="l" rtl="0" eaLnBrk="1" fontAlgn="base" hangingPunct="1">
        <a:spcBef>
          <a:spcPct val="20000"/>
        </a:spcBef>
        <a:spcAft>
          <a:spcPct val="0"/>
        </a:spcAft>
        <a:buChar char="»"/>
        <a:defRPr sz="1500">
          <a:solidFill>
            <a:srgbClr val="003399"/>
          </a:solidFill>
          <a:latin typeface="Siemens Sans" pitchFamily="2" charset="0"/>
        </a:defRPr>
      </a:lvl8pPr>
      <a:lvl9pPr marL="3886200" indent="-228600" algn="l" rtl="0" eaLnBrk="1" fontAlgn="base" hangingPunct="1">
        <a:spcBef>
          <a:spcPct val="20000"/>
        </a:spcBef>
        <a:spcAft>
          <a:spcPct val="0"/>
        </a:spcAft>
        <a:buChar char="»"/>
        <a:defRPr sz="1500">
          <a:solidFill>
            <a:srgbClr val="003399"/>
          </a:solidFill>
          <a:latin typeface="Siemens Sans" pitchFamily="2"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bwMode="auto">
          <a:xfrm>
            <a:off x="439738" y="0"/>
            <a:ext cx="8704262" cy="479425"/>
          </a:xfrm>
          <a:prstGeom prst="rect">
            <a:avLst/>
          </a:prstGeom>
          <a:solidFill>
            <a:srgbClr val="002878"/>
          </a:solidFill>
          <a:ln w="12700" cap="flat" cmpd="sng" algn="ctr">
            <a:noFill/>
            <a:prstDash val="solid"/>
            <a:round/>
            <a:headEnd type="none" w="med" len="med"/>
            <a:tailEnd type="none" w="med" len="med"/>
          </a:ln>
          <a:effectLst/>
        </p:spPr>
        <p:txBody>
          <a:bodyPr/>
          <a:lstStyle/>
          <a:p>
            <a:pPr algn="ctr" defTabSz="457200"/>
            <a:endParaRPr lang="en-US" sz="1800" b="0">
              <a:solidFill>
                <a:prstClr val="black"/>
              </a:solidFill>
              <a:latin typeface="Arial" pitchFamily="34" charset="0"/>
              <a:ea typeface="ＭＳ Ｐゴシック" pitchFamily="34" charset="-128"/>
              <a:cs typeface="+mn-cs"/>
            </a:endParaRPr>
          </a:p>
        </p:txBody>
      </p:sp>
      <p:sp>
        <p:nvSpPr>
          <p:cNvPr id="1027" name="Rectangle 3"/>
          <p:cNvSpPr>
            <a:spLocks noGrp="1" noChangeArrowheads="1"/>
          </p:cNvSpPr>
          <p:nvPr>
            <p:ph type="title"/>
          </p:nvPr>
        </p:nvSpPr>
        <p:spPr bwMode="auto">
          <a:xfrm>
            <a:off x="542925" y="515938"/>
            <a:ext cx="8553450" cy="779462"/>
          </a:xfrm>
          <a:prstGeom prst="rect">
            <a:avLst/>
          </a:prstGeom>
          <a:noFill/>
          <a:ln w="9525">
            <a:noFill/>
            <a:miter lim="800000"/>
            <a:headEnd/>
            <a:tailEnd/>
          </a:ln>
        </p:spPr>
        <p:txBody>
          <a:bodyPr vert="horz" wrap="square" lIns="0" tIns="0" rIns="91440" bIns="45720" numCol="1" anchor="ctr" anchorCtr="0" compatLnSpc="1">
            <a:prstTxWarp prst="textNoShape">
              <a:avLst/>
            </a:prstTxWarp>
          </a:bodyPr>
          <a:lstStyle/>
          <a:p>
            <a:pPr lvl="0"/>
            <a:r>
              <a:rPr lang="de-DE"/>
              <a:t>Click to add title</a:t>
            </a:r>
          </a:p>
        </p:txBody>
      </p:sp>
      <p:sp>
        <p:nvSpPr>
          <p:cNvPr id="1028" name="Rectangle 4"/>
          <p:cNvSpPr>
            <a:spLocks noGrp="1" noChangeArrowheads="1"/>
          </p:cNvSpPr>
          <p:nvPr>
            <p:ph type="body" idx="1"/>
          </p:nvPr>
        </p:nvSpPr>
        <p:spPr bwMode="auto">
          <a:xfrm>
            <a:off x="571500" y="1295400"/>
            <a:ext cx="8505825" cy="5408613"/>
          </a:xfrm>
          <a:prstGeom prst="rect">
            <a:avLst/>
          </a:prstGeom>
          <a:noFill/>
          <a:ln w="9525">
            <a:noFill/>
            <a:miter lim="800000"/>
            <a:headEnd/>
            <a:tailEnd/>
          </a:ln>
        </p:spPr>
        <p:txBody>
          <a:bodyPr vert="horz" wrap="square" lIns="0" tIns="0" rIns="91440" bIns="45720" numCol="1" anchor="t" anchorCtr="0" compatLnSpc="1">
            <a:prstTxWarp prst="textNoShape">
              <a:avLst/>
            </a:prstTxWarp>
          </a:bodyPr>
          <a:lstStyle/>
          <a:p>
            <a:pPr lvl="0"/>
            <a:r>
              <a:rPr lang="de-DE"/>
              <a:t>Klicken Sie, um die Formate des Vorlagentextes zu bearbeiten</a:t>
            </a:r>
          </a:p>
          <a:p>
            <a:pPr lvl="1"/>
            <a:r>
              <a:rPr lang="de-DE"/>
              <a:t>Level 2</a:t>
            </a:r>
          </a:p>
          <a:p>
            <a:pPr lvl="2"/>
            <a:r>
              <a:rPr lang="de-DE"/>
              <a:t>Level 3</a:t>
            </a:r>
          </a:p>
          <a:p>
            <a:pPr lvl="3"/>
            <a:r>
              <a:rPr lang="de-DE"/>
              <a:t>Level 4</a:t>
            </a:r>
          </a:p>
        </p:txBody>
      </p:sp>
      <p:sp>
        <p:nvSpPr>
          <p:cNvPr id="343045" name="Text Box 5"/>
          <p:cNvSpPr txBox="1">
            <a:spLocks noChangeArrowheads="1"/>
          </p:cNvSpPr>
          <p:nvPr/>
        </p:nvSpPr>
        <p:spPr bwMode="gray">
          <a:xfrm rot="-5400000">
            <a:off x="-2982912" y="3435350"/>
            <a:ext cx="6405562" cy="439738"/>
          </a:xfrm>
          <a:prstGeom prst="rect">
            <a:avLst/>
          </a:prstGeom>
          <a:solidFill>
            <a:srgbClr val="D28E00"/>
          </a:solidFill>
          <a:ln w="9525">
            <a:noFill/>
            <a:miter lim="800000"/>
            <a:headEnd/>
            <a:tailEnd/>
          </a:ln>
          <a:effectLst/>
        </p:spPr>
        <p:txBody>
          <a:bodyPr wrap="none" lIns="0" tIns="0" anchor="ctr"/>
          <a:lstStyle/>
          <a:p>
            <a:pPr algn="ctr" defTabSz="457200" eaLnBrk="0" hangingPunct="0">
              <a:lnSpc>
                <a:spcPts val="2400"/>
              </a:lnSpc>
            </a:pPr>
            <a:endParaRPr sz="1800" b="0">
              <a:solidFill>
                <a:prstClr val="black"/>
              </a:solidFill>
              <a:latin typeface="Arial" pitchFamily="34" charset="0"/>
              <a:ea typeface="ＭＳ Ｐゴシック" pitchFamily="34" charset="-128"/>
              <a:cs typeface="+mn-cs"/>
            </a:endParaRPr>
          </a:p>
        </p:txBody>
      </p:sp>
      <p:pic>
        <p:nvPicPr>
          <p:cNvPr id="1030" name="Picture 2" descr="Emory | Center for Comprehensive Informatics">
            <a:hlinkClick r:id="rId13" tooltip="Emory | Center for Comprehensive Informatics"/>
          </p:cNvPr>
          <p:cNvPicPr>
            <a:picLocks noChangeAspect="1" noChangeArrowheads="1"/>
          </p:cNvPicPr>
          <p:nvPr/>
        </p:nvPicPr>
        <p:blipFill>
          <a:blip r:embed="rId14" cstate="print"/>
          <a:srcRect/>
          <a:stretch>
            <a:fillRect/>
          </a:stretch>
        </p:blipFill>
        <p:spPr bwMode="auto">
          <a:xfrm>
            <a:off x="5087938" y="0"/>
            <a:ext cx="4056062" cy="4222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p:hf hdr="0" ftr="0" dt="0"/>
  <p:txStyles>
    <p:titleStyle>
      <a:lvl1pPr algn="l" rtl="0" eaLnBrk="1" fontAlgn="base" hangingPunct="1">
        <a:lnSpc>
          <a:spcPct val="95000"/>
        </a:lnSpc>
        <a:spcBef>
          <a:spcPct val="0"/>
        </a:spcBef>
        <a:spcAft>
          <a:spcPct val="0"/>
        </a:spcAft>
        <a:defRPr sz="2600">
          <a:solidFill>
            <a:srgbClr val="003399"/>
          </a:solidFill>
          <a:latin typeface="Verdana" pitchFamily="34" charset="0"/>
          <a:ea typeface="ＭＳ Ｐゴシック" charset="-128"/>
          <a:cs typeface="ＭＳ Ｐゴシック" charset="-128"/>
        </a:defRPr>
      </a:lvl1pPr>
      <a:lvl2pPr algn="l" rtl="0" eaLnBrk="1" fontAlgn="base" hangingPunct="1">
        <a:lnSpc>
          <a:spcPct val="95000"/>
        </a:lnSpc>
        <a:spcBef>
          <a:spcPct val="0"/>
        </a:spcBef>
        <a:spcAft>
          <a:spcPct val="0"/>
        </a:spcAft>
        <a:defRPr sz="2600">
          <a:solidFill>
            <a:srgbClr val="003399"/>
          </a:solidFill>
          <a:latin typeface="Verdana" pitchFamily="34" charset="0"/>
          <a:ea typeface="ＭＳ Ｐゴシック" charset="-128"/>
          <a:cs typeface="ＭＳ Ｐゴシック" charset="-128"/>
        </a:defRPr>
      </a:lvl2pPr>
      <a:lvl3pPr algn="l" rtl="0" eaLnBrk="1" fontAlgn="base" hangingPunct="1">
        <a:lnSpc>
          <a:spcPct val="95000"/>
        </a:lnSpc>
        <a:spcBef>
          <a:spcPct val="0"/>
        </a:spcBef>
        <a:spcAft>
          <a:spcPct val="0"/>
        </a:spcAft>
        <a:defRPr sz="2600">
          <a:solidFill>
            <a:srgbClr val="003399"/>
          </a:solidFill>
          <a:latin typeface="Verdana" pitchFamily="34" charset="0"/>
          <a:ea typeface="ＭＳ Ｐゴシック" charset="-128"/>
          <a:cs typeface="ＭＳ Ｐゴシック" charset="-128"/>
        </a:defRPr>
      </a:lvl3pPr>
      <a:lvl4pPr algn="l" rtl="0" eaLnBrk="1" fontAlgn="base" hangingPunct="1">
        <a:lnSpc>
          <a:spcPct val="95000"/>
        </a:lnSpc>
        <a:spcBef>
          <a:spcPct val="0"/>
        </a:spcBef>
        <a:spcAft>
          <a:spcPct val="0"/>
        </a:spcAft>
        <a:defRPr sz="2600">
          <a:solidFill>
            <a:srgbClr val="003399"/>
          </a:solidFill>
          <a:latin typeface="Verdana" pitchFamily="34" charset="0"/>
          <a:ea typeface="ＭＳ Ｐゴシック" charset="-128"/>
          <a:cs typeface="ＭＳ Ｐゴシック" charset="-128"/>
        </a:defRPr>
      </a:lvl4pPr>
      <a:lvl5pPr algn="l" rtl="0" eaLnBrk="1" fontAlgn="base" hangingPunct="1">
        <a:lnSpc>
          <a:spcPct val="95000"/>
        </a:lnSpc>
        <a:spcBef>
          <a:spcPct val="0"/>
        </a:spcBef>
        <a:spcAft>
          <a:spcPct val="0"/>
        </a:spcAft>
        <a:defRPr sz="2600">
          <a:solidFill>
            <a:srgbClr val="003399"/>
          </a:solidFill>
          <a:latin typeface="Verdana" pitchFamily="34" charset="0"/>
          <a:ea typeface="ＭＳ Ｐゴシック" charset="-128"/>
          <a:cs typeface="ＭＳ Ｐゴシック" charset="-128"/>
        </a:defRPr>
      </a:lvl5pPr>
      <a:lvl6pPr marL="457200" algn="l" rtl="0" eaLnBrk="1" fontAlgn="base" hangingPunct="1">
        <a:lnSpc>
          <a:spcPct val="95000"/>
        </a:lnSpc>
        <a:spcBef>
          <a:spcPct val="0"/>
        </a:spcBef>
        <a:spcAft>
          <a:spcPct val="0"/>
        </a:spcAft>
        <a:defRPr sz="2600">
          <a:solidFill>
            <a:srgbClr val="003399"/>
          </a:solidFill>
          <a:latin typeface="Arial" charset="0"/>
        </a:defRPr>
      </a:lvl6pPr>
      <a:lvl7pPr marL="914400" algn="l" rtl="0" eaLnBrk="1" fontAlgn="base" hangingPunct="1">
        <a:lnSpc>
          <a:spcPct val="95000"/>
        </a:lnSpc>
        <a:spcBef>
          <a:spcPct val="0"/>
        </a:spcBef>
        <a:spcAft>
          <a:spcPct val="0"/>
        </a:spcAft>
        <a:defRPr sz="2600">
          <a:solidFill>
            <a:srgbClr val="003399"/>
          </a:solidFill>
          <a:latin typeface="Arial" charset="0"/>
        </a:defRPr>
      </a:lvl7pPr>
      <a:lvl8pPr marL="1371600" algn="l" rtl="0" eaLnBrk="1" fontAlgn="base" hangingPunct="1">
        <a:lnSpc>
          <a:spcPct val="95000"/>
        </a:lnSpc>
        <a:spcBef>
          <a:spcPct val="0"/>
        </a:spcBef>
        <a:spcAft>
          <a:spcPct val="0"/>
        </a:spcAft>
        <a:defRPr sz="2600">
          <a:solidFill>
            <a:srgbClr val="003399"/>
          </a:solidFill>
          <a:latin typeface="Arial" charset="0"/>
        </a:defRPr>
      </a:lvl8pPr>
      <a:lvl9pPr marL="1828800" algn="l" rtl="0" eaLnBrk="1" fontAlgn="base" hangingPunct="1">
        <a:lnSpc>
          <a:spcPct val="95000"/>
        </a:lnSpc>
        <a:spcBef>
          <a:spcPct val="0"/>
        </a:spcBef>
        <a:spcAft>
          <a:spcPct val="0"/>
        </a:spcAft>
        <a:defRPr sz="2600">
          <a:solidFill>
            <a:srgbClr val="003399"/>
          </a:solidFill>
          <a:latin typeface="Arial" charset="0"/>
        </a:defRPr>
      </a:lvl9pPr>
    </p:titleStyle>
    <p:bodyStyle>
      <a:lvl1pPr marL="342900" indent="-342900" algn="l" rtl="0" eaLnBrk="1" fontAlgn="base" hangingPunct="1">
        <a:spcBef>
          <a:spcPct val="20000"/>
        </a:spcBef>
        <a:spcAft>
          <a:spcPct val="0"/>
        </a:spcAft>
        <a:buChar char="•"/>
        <a:defRPr sz="2400">
          <a:solidFill>
            <a:schemeClr val="tx1"/>
          </a:solidFill>
          <a:latin typeface="Verdana" pitchFamily="34" charset="0"/>
          <a:ea typeface="ＭＳ Ｐゴシック" charset="-128"/>
          <a:cs typeface="ＭＳ Ｐゴシック" charset="-128"/>
        </a:defRPr>
      </a:lvl1pPr>
      <a:lvl2pPr marL="742950" indent="-285750" algn="l" rtl="0" eaLnBrk="1" fontAlgn="base" hangingPunct="1">
        <a:spcBef>
          <a:spcPct val="20000"/>
        </a:spcBef>
        <a:spcAft>
          <a:spcPct val="0"/>
        </a:spcAft>
        <a:buChar char="–"/>
        <a:defRPr sz="2200">
          <a:solidFill>
            <a:schemeClr val="tx1"/>
          </a:solidFill>
          <a:latin typeface="Verdana" pitchFamily="34" charset="0"/>
          <a:ea typeface="ＭＳ Ｐゴシック" charset="-128"/>
        </a:defRPr>
      </a:lvl2pPr>
      <a:lvl3pPr marL="1143000" indent="-228600" algn="l" rtl="0" eaLnBrk="1" fontAlgn="base" hangingPunct="1">
        <a:spcBef>
          <a:spcPct val="20000"/>
        </a:spcBef>
        <a:spcAft>
          <a:spcPct val="0"/>
        </a:spcAft>
        <a:buChar char="•"/>
        <a:defRPr>
          <a:solidFill>
            <a:schemeClr val="tx1"/>
          </a:solidFill>
          <a:latin typeface="Verdana" pitchFamily="34" charset="0"/>
          <a:ea typeface="ＭＳ Ｐゴシック" charset="-128"/>
        </a:defRPr>
      </a:lvl3pPr>
      <a:lvl4pPr marL="1600200" indent="-228600" algn="l" rtl="0" eaLnBrk="1" fontAlgn="base" hangingPunct="1">
        <a:spcBef>
          <a:spcPct val="20000"/>
        </a:spcBef>
        <a:spcAft>
          <a:spcPct val="0"/>
        </a:spcAft>
        <a:buChar char="–"/>
        <a:defRPr sz="1600">
          <a:solidFill>
            <a:schemeClr val="tx1"/>
          </a:solidFill>
          <a:latin typeface="Verdana" pitchFamily="34" charset="0"/>
          <a:ea typeface="ＭＳ Ｐゴシック" charset="-128"/>
        </a:defRPr>
      </a:lvl4pPr>
      <a:lvl5pPr marL="2057400" indent="-228600" algn="l" rtl="0" eaLnBrk="1" fontAlgn="base" hangingPunct="1">
        <a:spcBef>
          <a:spcPct val="20000"/>
        </a:spcBef>
        <a:spcAft>
          <a:spcPct val="0"/>
        </a:spcAft>
        <a:buChar char="»"/>
        <a:defRPr sz="1500">
          <a:solidFill>
            <a:srgbClr val="003399"/>
          </a:solidFill>
          <a:latin typeface="Siemens Sans" pitchFamily="2" charset="0"/>
          <a:ea typeface="ＭＳ Ｐゴシック" charset="-128"/>
        </a:defRPr>
      </a:lvl5pPr>
      <a:lvl6pPr marL="2514600" indent="-228600" algn="l" rtl="0" eaLnBrk="1" fontAlgn="base" hangingPunct="1">
        <a:spcBef>
          <a:spcPct val="20000"/>
        </a:spcBef>
        <a:spcAft>
          <a:spcPct val="0"/>
        </a:spcAft>
        <a:buChar char="»"/>
        <a:defRPr sz="1500">
          <a:solidFill>
            <a:srgbClr val="003399"/>
          </a:solidFill>
          <a:latin typeface="Siemens Sans" pitchFamily="2" charset="0"/>
        </a:defRPr>
      </a:lvl6pPr>
      <a:lvl7pPr marL="2971800" indent="-228600" algn="l" rtl="0" eaLnBrk="1" fontAlgn="base" hangingPunct="1">
        <a:spcBef>
          <a:spcPct val="20000"/>
        </a:spcBef>
        <a:spcAft>
          <a:spcPct val="0"/>
        </a:spcAft>
        <a:buChar char="»"/>
        <a:defRPr sz="1500">
          <a:solidFill>
            <a:srgbClr val="003399"/>
          </a:solidFill>
          <a:latin typeface="Siemens Sans" pitchFamily="2" charset="0"/>
        </a:defRPr>
      </a:lvl7pPr>
      <a:lvl8pPr marL="3429000" indent="-228600" algn="l" rtl="0" eaLnBrk="1" fontAlgn="base" hangingPunct="1">
        <a:spcBef>
          <a:spcPct val="20000"/>
        </a:spcBef>
        <a:spcAft>
          <a:spcPct val="0"/>
        </a:spcAft>
        <a:buChar char="»"/>
        <a:defRPr sz="1500">
          <a:solidFill>
            <a:srgbClr val="003399"/>
          </a:solidFill>
          <a:latin typeface="Siemens Sans" pitchFamily="2" charset="0"/>
        </a:defRPr>
      </a:lvl8pPr>
      <a:lvl9pPr marL="3886200" indent="-228600" algn="l" rtl="0" eaLnBrk="1" fontAlgn="base" hangingPunct="1">
        <a:spcBef>
          <a:spcPct val="20000"/>
        </a:spcBef>
        <a:spcAft>
          <a:spcPct val="0"/>
        </a:spcAft>
        <a:buChar char="»"/>
        <a:defRPr sz="1500">
          <a:solidFill>
            <a:srgbClr val="003399"/>
          </a:solidFill>
          <a:latin typeface="Siemens Sans" pitchFamily="2"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76200"/>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6"/>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5963FCED-22F8-8442-93A2-C7D0192A517D}" type="datetime1">
              <a:rPr lang="en-US" b="0" smtClean="0">
                <a:solidFill>
                  <a:prstClr val="black">
                    <a:tint val="75000"/>
                  </a:prstClr>
                </a:solidFill>
                <a:latin typeface="Calibri"/>
              </a:rPr>
              <a:pPr fontAlgn="auto">
                <a:spcBef>
                  <a:spcPts val="0"/>
                </a:spcBef>
                <a:spcAft>
                  <a:spcPts val="0"/>
                </a:spcAft>
              </a:pPr>
              <a:t>5/16/2022</a:t>
            </a:fld>
            <a:endParaRPr lang="en-US" b="0">
              <a:solidFill>
                <a:prstClr val="black">
                  <a:tint val="75000"/>
                </a:prstClr>
              </a:solidFill>
              <a:latin typeface="Calibri"/>
            </a:endParaRPr>
          </a:p>
        </p:txBody>
      </p:sp>
      <p:sp>
        <p:nvSpPr>
          <p:cNvPr id="5" name="Footer Placeholder 4"/>
          <p:cNvSpPr>
            <a:spLocks noGrp="1"/>
          </p:cNvSpPr>
          <p:nvPr>
            <p:ph type="ftr" sz="quarter" idx="3"/>
          </p:nvPr>
        </p:nvSpPr>
        <p:spPr>
          <a:xfrm>
            <a:off x="3124200" y="6356356"/>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b="0">
              <a:solidFill>
                <a:prstClr val="black">
                  <a:tint val="75000"/>
                </a:prstClr>
              </a:solidFill>
              <a:latin typeface="Calibri"/>
            </a:endParaRPr>
          </a:p>
        </p:txBody>
      </p:sp>
      <p:sp>
        <p:nvSpPr>
          <p:cNvPr id="6" name="Slide Number Placeholder 5"/>
          <p:cNvSpPr>
            <a:spLocks noGrp="1"/>
          </p:cNvSpPr>
          <p:nvPr>
            <p:ph type="sldNum" sz="quarter" idx="4"/>
          </p:nvPr>
        </p:nvSpPr>
        <p:spPr>
          <a:xfrm>
            <a:off x="7010400" y="649288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B6F15528-21DE-4FAA-801E-634DDDAF4B2B}" type="slidenum">
              <a:rPr lang="en-US" b="0" smtClean="0">
                <a:solidFill>
                  <a:prstClr val="black">
                    <a:tint val="75000"/>
                  </a:prstClr>
                </a:solidFill>
                <a:latin typeface="Calibri"/>
              </a:rPr>
              <a:pPr fontAlgn="auto">
                <a:spcBef>
                  <a:spcPts val="0"/>
                </a:spcBef>
                <a:spcAft>
                  <a:spcPts val="0"/>
                </a:spcAft>
              </a:pPr>
              <a:t>‹#›</a:t>
            </a:fld>
            <a:endParaRPr lang="en-US" b="0">
              <a:solidFill>
                <a:prstClr val="black">
                  <a:tint val="75000"/>
                </a:prstClr>
              </a:solidFill>
              <a:latin typeface="Calibri"/>
            </a:endParaRPr>
          </a:p>
        </p:txBody>
      </p:sp>
      <p:pic>
        <p:nvPicPr>
          <p:cNvPr id="10" name="Picture 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0" y="1043471"/>
            <a:ext cx="9144000" cy="99535"/>
          </a:xfrm>
          <a:prstGeom prst="rect">
            <a:avLst/>
          </a:prstGeom>
        </p:spPr>
      </p:pic>
      <p:cxnSp>
        <p:nvCxnSpPr>
          <p:cNvPr id="11" name="Straight Connector 10"/>
          <p:cNvCxnSpPr/>
          <p:nvPr/>
        </p:nvCxnSpPr>
        <p:spPr>
          <a:xfrm>
            <a:off x="1981200" y="6324600"/>
            <a:ext cx="716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543800" y="6419850"/>
            <a:ext cx="1219200" cy="315208"/>
          </a:xfrm>
          <a:prstGeom prst="rect">
            <a:avLst/>
          </a:prstGeom>
        </p:spPr>
      </p:pic>
    </p:spTree>
    <p:extLst>
      <p:ext uri="{BB962C8B-B14F-4D97-AF65-F5344CB8AC3E}">
        <p14:creationId xmlns:p14="http://schemas.microsoft.com/office/powerpoint/2010/main" val="16265574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914400" rtl="0" eaLnBrk="1" latinLnBrk="0" hangingPunct="1">
        <a:spcBef>
          <a:spcPct val="0"/>
        </a:spcBef>
        <a:buNone/>
        <a:defRPr sz="40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76200"/>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6"/>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5963FCED-22F8-8442-93A2-C7D0192A517D}" type="datetime1">
              <a:rPr lang="en-US" b="0" smtClean="0">
                <a:solidFill>
                  <a:prstClr val="black">
                    <a:tint val="75000"/>
                  </a:prstClr>
                </a:solidFill>
                <a:latin typeface="Calibri"/>
              </a:rPr>
              <a:pPr fontAlgn="auto">
                <a:spcBef>
                  <a:spcPts val="0"/>
                </a:spcBef>
                <a:spcAft>
                  <a:spcPts val="0"/>
                </a:spcAft>
              </a:pPr>
              <a:t>5/16/2022</a:t>
            </a:fld>
            <a:endParaRPr lang="en-US" b="0">
              <a:solidFill>
                <a:prstClr val="black">
                  <a:tint val="75000"/>
                </a:prstClr>
              </a:solidFill>
              <a:latin typeface="Calibri"/>
            </a:endParaRPr>
          </a:p>
        </p:txBody>
      </p:sp>
      <p:sp>
        <p:nvSpPr>
          <p:cNvPr id="5" name="Footer Placeholder 4"/>
          <p:cNvSpPr>
            <a:spLocks noGrp="1"/>
          </p:cNvSpPr>
          <p:nvPr>
            <p:ph type="ftr" sz="quarter" idx="3"/>
          </p:nvPr>
        </p:nvSpPr>
        <p:spPr>
          <a:xfrm>
            <a:off x="3124200" y="6356356"/>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b="0">
              <a:solidFill>
                <a:prstClr val="black">
                  <a:tint val="75000"/>
                </a:prstClr>
              </a:solidFill>
              <a:latin typeface="Calibri"/>
            </a:endParaRPr>
          </a:p>
        </p:txBody>
      </p:sp>
      <p:sp>
        <p:nvSpPr>
          <p:cNvPr id="6" name="Slide Number Placeholder 5"/>
          <p:cNvSpPr>
            <a:spLocks noGrp="1"/>
          </p:cNvSpPr>
          <p:nvPr>
            <p:ph type="sldNum" sz="quarter" idx="4"/>
          </p:nvPr>
        </p:nvSpPr>
        <p:spPr>
          <a:xfrm>
            <a:off x="7010400" y="649288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B6F15528-21DE-4FAA-801E-634DDDAF4B2B}" type="slidenum">
              <a:rPr lang="en-US" b="0" smtClean="0">
                <a:solidFill>
                  <a:prstClr val="black">
                    <a:tint val="75000"/>
                  </a:prstClr>
                </a:solidFill>
                <a:latin typeface="Calibri"/>
              </a:rPr>
              <a:pPr fontAlgn="auto">
                <a:spcBef>
                  <a:spcPts val="0"/>
                </a:spcBef>
                <a:spcAft>
                  <a:spcPts val="0"/>
                </a:spcAft>
              </a:pPr>
              <a:t>‹#›</a:t>
            </a:fld>
            <a:endParaRPr lang="en-US" b="0">
              <a:solidFill>
                <a:prstClr val="black">
                  <a:tint val="75000"/>
                </a:prstClr>
              </a:solidFill>
              <a:latin typeface="Calibri"/>
            </a:endParaRPr>
          </a:p>
        </p:txBody>
      </p:sp>
      <p:pic>
        <p:nvPicPr>
          <p:cNvPr id="10" name="Picture 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0" y="1043471"/>
            <a:ext cx="9144000" cy="99535"/>
          </a:xfrm>
          <a:prstGeom prst="rect">
            <a:avLst/>
          </a:prstGeom>
        </p:spPr>
      </p:pic>
      <p:cxnSp>
        <p:nvCxnSpPr>
          <p:cNvPr id="11" name="Straight Connector 10"/>
          <p:cNvCxnSpPr/>
          <p:nvPr/>
        </p:nvCxnSpPr>
        <p:spPr>
          <a:xfrm>
            <a:off x="1981200" y="6324600"/>
            <a:ext cx="716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543800" y="6419850"/>
            <a:ext cx="1219200" cy="315208"/>
          </a:xfrm>
          <a:prstGeom prst="rect">
            <a:avLst/>
          </a:prstGeom>
        </p:spPr>
      </p:pic>
    </p:spTree>
    <p:extLst>
      <p:ext uri="{BB962C8B-B14F-4D97-AF65-F5344CB8AC3E}">
        <p14:creationId xmlns:p14="http://schemas.microsoft.com/office/powerpoint/2010/main" val="155944342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914400" rtl="0" eaLnBrk="1" latinLnBrk="0" hangingPunct="1">
        <a:spcBef>
          <a:spcPct val="0"/>
        </a:spcBef>
        <a:buNone/>
        <a:defRPr sz="40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76200"/>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6"/>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5963FCED-22F8-8442-93A2-C7D0192A517D}" type="datetime1">
              <a:rPr lang="en-US" b="0" smtClean="0">
                <a:solidFill>
                  <a:prstClr val="black">
                    <a:tint val="75000"/>
                  </a:prstClr>
                </a:solidFill>
                <a:latin typeface="Calibri"/>
              </a:rPr>
              <a:pPr fontAlgn="auto">
                <a:spcBef>
                  <a:spcPts val="0"/>
                </a:spcBef>
                <a:spcAft>
                  <a:spcPts val="0"/>
                </a:spcAft>
              </a:pPr>
              <a:t>5/16/2022</a:t>
            </a:fld>
            <a:endParaRPr lang="en-US" b="0">
              <a:solidFill>
                <a:prstClr val="black">
                  <a:tint val="75000"/>
                </a:prstClr>
              </a:solidFill>
              <a:latin typeface="Calibri"/>
            </a:endParaRPr>
          </a:p>
        </p:txBody>
      </p:sp>
      <p:sp>
        <p:nvSpPr>
          <p:cNvPr id="5" name="Footer Placeholder 4"/>
          <p:cNvSpPr>
            <a:spLocks noGrp="1"/>
          </p:cNvSpPr>
          <p:nvPr>
            <p:ph type="ftr" sz="quarter" idx="3"/>
          </p:nvPr>
        </p:nvSpPr>
        <p:spPr>
          <a:xfrm>
            <a:off x="3124200" y="6356356"/>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b="0">
              <a:solidFill>
                <a:prstClr val="black">
                  <a:tint val="75000"/>
                </a:prstClr>
              </a:solidFill>
              <a:latin typeface="Calibri"/>
            </a:endParaRPr>
          </a:p>
        </p:txBody>
      </p:sp>
      <p:sp>
        <p:nvSpPr>
          <p:cNvPr id="6" name="Slide Number Placeholder 5"/>
          <p:cNvSpPr>
            <a:spLocks noGrp="1"/>
          </p:cNvSpPr>
          <p:nvPr>
            <p:ph type="sldNum" sz="quarter" idx="4"/>
          </p:nvPr>
        </p:nvSpPr>
        <p:spPr>
          <a:xfrm>
            <a:off x="7010400" y="649288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B6F15528-21DE-4FAA-801E-634DDDAF4B2B}" type="slidenum">
              <a:rPr lang="en-US" b="0" smtClean="0">
                <a:solidFill>
                  <a:prstClr val="black">
                    <a:tint val="75000"/>
                  </a:prstClr>
                </a:solidFill>
                <a:latin typeface="Calibri"/>
              </a:rPr>
              <a:pPr fontAlgn="auto">
                <a:spcBef>
                  <a:spcPts val="0"/>
                </a:spcBef>
                <a:spcAft>
                  <a:spcPts val="0"/>
                </a:spcAft>
              </a:pPr>
              <a:t>‹#›</a:t>
            </a:fld>
            <a:endParaRPr lang="en-US" b="0">
              <a:solidFill>
                <a:prstClr val="black">
                  <a:tint val="75000"/>
                </a:prstClr>
              </a:solidFill>
              <a:latin typeface="Calibri"/>
            </a:endParaRPr>
          </a:p>
        </p:txBody>
      </p:sp>
      <p:pic>
        <p:nvPicPr>
          <p:cNvPr id="10" name="Picture 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0" y="1043471"/>
            <a:ext cx="9144000" cy="99535"/>
          </a:xfrm>
          <a:prstGeom prst="rect">
            <a:avLst/>
          </a:prstGeom>
        </p:spPr>
      </p:pic>
      <p:cxnSp>
        <p:nvCxnSpPr>
          <p:cNvPr id="11" name="Straight Connector 10"/>
          <p:cNvCxnSpPr/>
          <p:nvPr/>
        </p:nvCxnSpPr>
        <p:spPr>
          <a:xfrm>
            <a:off x="1981200" y="6324600"/>
            <a:ext cx="716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543800" y="6419850"/>
            <a:ext cx="1219200" cy="315208"/>
          </a:xfrm>
          <a:prstGeom prst="rect">
            <a:avLst/>
          </a:prstGeom>
        </p:spPr>
      </p:pic>
    </p:spTree>
    <p:extLst>
      <p:ext uri="{BB962C8B-B14F-4D97-AF65-F5344CB8AC3E}">
        <p14:creationId xmlns:p14="http://schemas.microsoft.com/office/powerpoint/2010/main" val="1976162137"/>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ftr="0" dt="0"/>
  <p:txStyles>
    <p:titleStyle>
      <a:lvl1pPr algn="l" defTabSz="914400" rtl="0" eaLnBrk="1" latinLnBrk="0" hangingPunct="1">
        <a:spcBef>
          <a:spcPct val="0"/>
        </a:spcBef>
        <a:buNone/>
        <a:defRPr sz="40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7" descr="PPTbackground_Red.jpg"/>
          <p:cNvPicPr>
            <a:picLocks noChangeAspect="1"/>
          </p:cNvPicPr>
          <p:nvPr/>
        </p:nvPicPr>
        <p:blipFill>
          <a:blip r:embed="rId7"/>
          <a:srcRect b="97814"/>
          <a:stretch>
            <a:fillRect/>
          </a:stretch>
        </p:blipFill>
        <p:spPr bwMode="auto">
          <a:xfrm flipH="1">
            <a:off x="0" y="0"/>
            <a:ext cx="9144000" cy="149225"/>
          </a:xfrm>
          <a:prstGeom prst="rect">
            <a:avLst/>
          </a:prstGeom>
          <a:noFill/>
          <a:ln w="9525">
            <a:noFill/>
            <a:miter lim="800000"/>
            <a:headEnd/>
            <a:tailEnd/>
          </a:ln>
          <a:effectLst>
            <a:outerShdw blurRad="136525" dist="38100" dir="2700000" algn="tl" rotWithShape="0">
              <a:srgbClr val="000000">
                <a:alpha val="43000"/>
              </a:srgbClr>
            </a:outerShdw>
          </a:effectLst>
        </p:spPr>
      </p:pic>
      <p:sp>
        <p:nvSpPr>
          <p:cNvPr id="5123" name="Text Placeholder 2"/>
          <p:cNvSpPr>
            <a:spLocks noGrp="1"/>
          </p:cNvSpPr>
          <p:nvPr>
            <p:ph type="body" idx="1"/>
          </p:nvPr>
        </p:nvSpPr>
        <p:spPr bwMode="auto">
          <a:xfrm>
            <a:off x="458788" y="1330325"/>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124" name="Picture 4" descr="SBU horz_2clr_cmyk.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60375" y="295275"/>
            <a:ext cx="3619500" cy="622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p:cNvSpPr/>
          <p:nvPr/>
        </p:nvSpPr>
        <p:spPr>
          <a:xfrm>
            <a:off x="0" y="6278563"/>
            <a:ext cx="9144000" cy="579437"/>
          </a:xfrm>
          <a:prstGeom prst="rect">
            <a:avLst/>
          </a:prstGeom>
          <a:solidFill>
            <a:srgbClr val="B6022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a:solidFill>
                <a:prstClr val="white"/>
              </a:solidFill>
            </a:endParaRPr>
          </a:p>
        </p:txBody>
      </p:sp>
      <p:cxnSp>
        <p:nvCxnSpPr>
          <p:cNvPr id="6" name="Straight Connector 5"/>
          <p:cNvCxnSpPr/>
          <p:nvPr/>
        </p:nvCxnSpPr>
        <p:spPr>
          <a:xfrm>
            <a:off x="0" y="1082675"/>
            <a:ext cx="9144000" cy="1588"/>
          </a:xfrm>
          <a:prstGeom prst="line">
            <a:avLst/>
          </a:prstGeom>
          <a:ln w="12700">
            <a:solidFill>
              <a:srgbClr val="B60225"/>
            </a:solidFill>
          </a:ln>
          <a:effectLst/>
        </p:spPr>
        <p:style>
          <a:lnRef idx="2">
            <a:schemeClr val="accent1"/>
          </a:lnRef>
          <a:fillRef idx="0">
            <a:schemeClr val="accent1"/>
          </a:fillRef>
          <a:effectRef idx="1">
            <a:schemeClr val="accent1"/>
          </a:effectRef>
          <a:fontRef idx="minor">
            <a:schemeClr val="tx1"/>
          </a:fontRef>
        </p:style>
      </p:cxnSp>
      <p:pic>
        <p:nvPicPr>
          <p:cNvPr id="2" name="Picture 1" descr="SUNY_CircleOnly_50blk.eps"/>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077200" y="292100"/>
            <a:ext cx="647700" cy="647700"/>
          </a:xfrm>
          <a:prstGeom prst="rect">
            <a:avLst/>
          </a:prstGeom>
        </p:spPr>
      </p:pic>
    </p:spTree>
    <p:extLst>
      <p:ext uri="{BB962C8B-B14F-4D97-AF65-F5344CB8AC3E}">
        <p14:creationId xmlns:p14="http://schemas.microsoft.com/office/powerpoint/2010/main" val="787434383"/>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Lst>
  <p:txStyles>
    <p:titleStyle>
      <a:lvl1pPr algn="r" defTabSz="457200" rtl="0" eaLnBrk="0" fontAlgn="base" hangingPunct="0">
        <a:spcBef>
          <a:spcPct val="0"/>
        </a:spcBef>
        <a:spcAft>
          <a:spcPct val="0"/>
        </a:spcAft>
        <a:defRPr sz="5400" kern="1200" baseline="6000">
          <a:solidFill>
            <a:schemeClr val="bg1"/>
          </a:solidFill>
          <a:latin typeface="Helvetica"/>
          <a:ea typeface="ＭＳ Ｐゴシック" pitchFamily="-112" charset="-128"/>
          <a:cs typeface="Helvetica"/>
        </a:defRPr>
      </a:lvl1pPr>
      <a:lvl2pPr algn="r" defTabSz="457200" rtl="0" eaLnBrk="0" fontAlgn="base" hangingPunct="0">
        <a:spcBef>
          <a:spcPct val="0"/>
        </a:spcBef>
        <a:spcAft>
          <a:spcPct val="0"/>
        </a:spcAft>
        <a:defRPr sz="5400" baseline="6000">
          <a:solidFill>
            <a:schemeClr val="bg1"/>
          </a:solidFill>
          <a:latin typeface="Helvetica" pitchFamily="-112" charset="0"/>
          <a:ea typeface="ＭＳ Ｐゴシック" pitchFamily="-112" charset="-128"/>
        </a:defRPr>
      </a:lvl2pPr>
      <a:lvl3pPr algn="r" defTabSz="457200" rtl="0" eaLnBrk="0" fontAlgn="base" hangingPunct="0">
        <a:spcBef>
          <a:spcPct val="0"/>
        </a:spcBef>
        <a:spcAft>
          <a:spcPct val="0"/>
        </a:spcAft>
        <a:defRPr sz="5400" baseline="6000">
          <a:solidFill>
            <a:schemeClr val="bg1"/>
          </a:solidFill>
          <a:latin typeface="Helvetica" pitchFamily="-112" charset="0"/>
          <a:ea typeface="ＭＳ Ｐゴシック" pitchFamily="-112" charset="-128"/>
        </a:defRPr>
      </a:lvl3pPr>
      <a:lvl4pPr algn="r" defTabSz="457200" rtl="0" eaLnBrk="0" fontAlgn="base" hangingPunct="0">
        <a:spcBef>
          <a:spcPct val="0"/>
        </a:spcBef>
        <a:spcAft>
          <a:spcPct val="0"/>
        </a:spcAft>
        <a:defRPr sz="5400" baseline="6000">
          <a:solidFill>
            <a:schemeClr val="bg1"/>
          </a:solidFill>
          <a:latin typeface="Helvetica" pitchFamily="-112" charset="0"/>
          <a:ea typeface="ＭＳ Ｐゴシック" pitchFamily="-112" charset="-128"/>
        </a:defRPr>
      </a:lvl4pPr>
      <a:lvl5pPr algn="r" defTabSz="457200" rtl="0" eaLnBrk="0" fontAlgn="base" hangingPunct="0">
        <a:spcBef>
          <a:spcPct val="0"/>
        </a:spcBef>
        <a:spcAft>
          <a:spcPct val="0"/>
        </a:spcAft>
        <a:defRPr sz="5400" baseline="6000">
          <a:solidFill>
            <a:schemeClr val="bg1"/>
          </a:solidFill>
          <a:latin typeface="Helvetica" pitchFamily="-112" charset="0"/>
          <a:ea typeface="ＭＳ Ｐゴシック" pitchFamily="-112" charset="-128"/>
        </a:defRPr>
      </a:lvl5pPr>
      <a:lvl6pPr marL="457200" algn="r" defTabSz="457200" rtl="0" fontAlgn="base">
        <a:spcBef>
          <a:spcPct val="0"/>
        </a:spcBef>
        <a:spcAft>
          <a:spcPct val="0"/>
        </a:spcAft>
        <a:defRPr sz="5400" baseline="6000">
          <a:solidFill>
            <a:schemeClr val="bg1"/>
          </a:solidFill>
          <a:latin typeface="Helvetica" pitchFamily="-112" charset="0"/>
          <a:ea typeface="ＭＳ Ｐゴシック" pitchFamily="-112" charset="-128"/>
        </a:defRPr>
      </a:lvl6pPr>
      <a:lvl7pPr marL="914400" algn="r" defTabSz="457200" rtl="0" fontAlgn="base">
        <a:spcBef>
          <a:spcPct val="0"/>
        </a:spcBef>
        <a:spcAft>
          <a:spcPct val="0"/>
        </a:spcAft>
        <a:defRPr sz="5400" baseline="6000">
          <a:solidFill>
            <a:schemeClr val="bg1"/>
          </a:solidFill>
          <a:latin typeface="Helvetica" pitchFamily="-112" charset="0"/>
          <a:ea typeface="ＭＳ Ｐゴシック" pitchFamily="-112" charset="-128"/>
        </a:defRPr>
      </a:lvl7pPr>
      <a:lvl8pPr marL="1371600" algn="r" defTabSz="457200" rtl="0" fontAlgn="base">
        <a:spcBef>
          <a:spcPct val="0"/>
        </a:spcBef>
        <a:spcAft>
          <a:spcPct val="0"/>
        </a:spcAft>
        <a:defRPr sz="5400" baseline="6000">
          <a:solidFill>
            <a:schemeClr val="bg1"/>
          </a:solidFill>
          <a:latin typeface="Helvetica" pitchFamily="-112" charset="0"/>
          <a:ea typeface="ＭＳ Ｐゴシック" pitchFamily="-112" charset="-128"/>
        </a:defRPr>
      </a:lvl8pPr>
      <a:lvl9pPr marL="1828800" algn="r" defTabSz="457200" rtl="0" fontAlgn="base">
        <a:spcBef>
          <a:spcPct val="0"/>
        </a:spcBef>
        <a:spcAft>
          <a:spcPct val="0"/>
        </a:spcAft>
        <a:defRPr sz="5400" baseline="6000">
          <a:solidFill>
            <a:schemeClr val="bg1"/>
          </a:solidFill>
          <a:latin typeface="Helvetica" pitchFamily="-112" charset="0"/>
          <a:ea typeface="ＭＳ Ｐゴシック" pitchFamily="-112"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Helvetica"/>
          <a:ea typeface="ＭＳ Ｐゴシック" pitchFamily="-112" charset="-128"/>
          <a:cs typeface="Helvetica"/>
        </a:defRPr>
      </a:lvl1pPr>
      <a:lvl2pPr marL="742950" indent="-285750" algn="l" defTabSz="457200" rtl="0" eaLnBrk="0" fontAlgn="base" hangingPunct="0">
        <a:spcBef>
          <a:spcPct val="20000"/>
        </a:spcBef>
        <a:spcAft>
          <a:spcPct val="0"/>
        </a:spcAft>
        <a:buFont typeface="Lucida Grande" charset="0"/>
        <a:buChar char="–"/>
        <a:defRPr sz="2800" kern="1200">
          <a:solidFill>
            <a:schemeClr val="tx1"/>
          </a:solidFill>
          <a:latin typeface="Helvetica"/>
          <a:ea typeface="ＭＳ Ｐゴシック" pitchFamily="-112" charset="-128"/>
          <a:cs typeface="Helvetica"/>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Helvetica"/>
          <a:ea typeface="ＭＳ Ｐゴシック" pitchFamily="-112" charset="-128"/>
          <a:cs typeface="Helvetica"/>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Helvetica"/>
          <a:ea typeface="ＭＳ Ｐゴシック" pitchFamily="-112" charset="-128"/>
          <a:cs typeface="Helvetica"/>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Helvetica"/>
          <a:ea typeface="ＭＳ Ｐゴシック" pitchFamily="-112" charset="-128"/>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7.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pPr algn="l"/>
            <a:r>
              <a:rPr lang="en-US" dirty="0"/>
              <a:t>  </a:t>
            </a:r>
          </a:p>
        </p:txBody>
      </p:sp>
      <p:sp>
        <p:nvSpPr>
          <p:cNvPr id="4" name="文本框 3">
            <a:extLst>
              <a:ext uri="{FF2B5EF4-FFF2-40B4-BE49-F238E27FC236}">
                <a16:creationId xmlns:a16="http://schemas.microsoft.com/office/drawing/2014/main" id="{B29D9D83-D148-4C00-A5D4-528EFDA1C339}"/>
              </a:ext>
            </a:extLst>
          </p:cNvPr>
          <p:cNvSpPr txBox="1"/>
          <p:nvPr/>
        </p:nvSpPr>
        <p:spPr>
          <a:xfrm>
            <a:off x="-76200" y="1447800"/>
            <a:ext cx="9296400" cy="3323987"/>
          </a:xfrm>
          <a:prstGeom prst="rect">
            <a:avLst/>
          </a:prstGeom>
          <a:noFill/>
        </p:spPr>
        <p:txBody>
          <a:bodyPr wrap="square" rtlCol="0">
            <a:spAutoFit/>
          </a:bodyPr>
          <a:lstStyle/>
          <a:p>
            <a:pPr algn="ctr"/>
            <a:endParaRPr lang="en-US" altLang="zh-CN" sz="4000" dirty="0">
              <a:latin typeface="Helvetica"/>
              <a:ea typeface="ＭＳ Ｐゴシック" pitchFamily="-112" charset="-128"/>
              <a:cs typeface="Helvetica"/>
            </a:endParaRPr>
          </a:p>
          <a:p>
            <a:pPr algn="ctr"/>
            <a:r>
              <a:rPr lang="en-US" altLang="zh-CN" sz="4000" dirty="0">
                <a:latin typeface="Helvetica"/>
                <a:ea typeface="ＭＳ Ｐゴシック" pitchFamily="-112" charset="-128"/>
                <a:cs typeface="Helvetica"/>
              </a:rPr>
              <a:t>Weekly Report</a:t>
            </a:r>
          </a:p>
          <a:p>
            <a:pPr algn="ctr"/>
            <a:endParaRPr lang="en-US" altLang="zh-CN" sz="3200" dirty="0">
              <a:latin typeface="Helvetica"/>
              <a:ea typeface="ＭＳ Ｐゴシック" pitchFamily="-112" charset="-128"/>
              <a:cs typeface="Helvetica"/>
            </a:endParaRPr>
          </a:p>
          <a:p>
            <a:pPr algn="ctr"/>
            <a:endParaRPr lang="en-US" altLang="zh-CN" sz="3200" dirty="0">
              <a:latin typeface="Helvetica"/>
              <a:ea typeface="ＭＳ Ｐゴシック" pitchFamily="-112" charset="-128"/>
              <a:cs typeface="Helvetica"/>
            </a:endParaRPr>
          </a:p>
          <a:p>
            <a:pPr algn="ctr"/>
            <a:r>
              <a:rPr lang="en-US" altLang="zh-CN" sz="2400" dirty="0" err="1">
                <a:latin typeface="Helvetica"/>
                <a:ea typeface="ＭＳ Ｐゴシック" pitchFamily="-112" charset="-128"/>
                <a:cs typeface="Helvetica"/>
              </a:rPr>
              <a:t>Wensheng</a:t>
            </a:r>
            <a:r>
              <a:rPr lang="en-US" altLang="zh-CN" sz="2400" dirty="0">
                <a:latin typeface="Helvetica"/>
                <a:ea typeface="ＭＳ Ｐゴシック" pitchFamily="-112" charset="-128"/>
                <a:cs typeface="Helvetica"/>
              </a:rPr>
              <a:t> Cheng</a:t>
            </a:r>
          </a:p>
          <a:p>
            <a:pPr algn="ctr"/>
            <a:r>
              <a:rPr lang="en-US" altLang="zh-CN" sz="2400" dirty="0">
                <a:latin typeface="Helvetica"/>
                <a:ea typeface="ＭＳ Ｐゴシック" pitchFamily="-112" charset="-128"/>
                <a:cs typeface="Helvetica"/>
              </a:rPr>
              <a:t>2022.5.9-5.16</a:t>
            </a:r>
          </a:p>
          <a:p>
            <a:endParaRPr lang="zh-CN" altLang="en-US" dirty="0"/>
          </a:p>
        </p:txBody>
      </p:sp>
    </p:spTree>
    <p:extLst>
      <p:ext uri="{BB962C8B-B14F-4D97-AF65-F5344CB8AC3E}">
        <p14:creationId xmlns:p14="http://schemas.microsoft.com/office/powerpoint/2010/main" val="3648664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D767E9C7-C8B5-4795-A6CF-BBDAF646E250}"/>
              </a:ext>
            </a:extLst>
          </p:cNvPr>
          <p:cNvSpPr>
            <a:spLocks noGrp="1"/>
          </p:cNvSpPr>
          <p:nvPr>
            <p:ph type="title"/>
          </p:nvPr>
        </p:nvSpPr>
        <p:spPr/>
        <p:txBody>
          <a:bodyPr/>
          <a:lstStyle/>
          <a:p>
            <a:r>
              <a:rPr lang="en-US" altLang="zh-CN" dirty="0"/>
              <a:t>Clustering</a:t>
            </a:r>
            <a:endParaRPr lang="zh-CN" altLang="en-US" dirty="0"/>
          </a:p>
        </p:txBody>
      </p:sp>
      <p:sp>
        <p:nvSpPr>
          <p:cNvPr id="14" name="文本框 13">
            <a:extLst>
              <a:ext uri="{FF2B5EF4-FFF2-40B4-BE49-F238E27FC236}">
                <a16:creationId xmlns:a16="http://schemas.microsoft.com/office/drawing/2014/main" id="{112CCD1E-FAA3-4BD5-91F3-C9E279EF5DCC}"/>
              </a:ext>
            </a:extLst>
          </p:cNvPr>
          <p:cNvSpPr txBox="1"/>
          <p:nvPr/>
        </p:nvSpPr>
        <p:spPr>
          <a:xfrm>
            <a:off x="4332407" y="5911334"/>
            <a:ext cx="492443" cy="369332"/>
          </a:xfrm>
          <a:prstGeom prst="rect">
            <a:avLst/>
          </a:prstGeom>
          <a:noFill/>
        </p:spPr>
        <p:txBody>
          <a:bodyPr wrap="none" rtlCol="0">
            <a:spAutoFit/>
          </a:bodyPr>
          <a:lstStyle/>
          <a:p>
            <a:r>
              <a:rPr lang="en-US" altLang="zh-CN" dirty="0"/>
              <a:t>Ori</a:t>
            </a:r>
            <a:endParaRPr lang="zh-CN" altLang="en-US" dirty="0"/>
          </a:p>
        </p:txBody>
      </p:sp>
      <p:pic>
        <p:nvPicPr>
          <p:cNvPr id="4" name="图片 3">
            <a:extLst>
              <a:ext uri="{FF2B5EF4-FFF2-40B4-BE49-F238E27FC236}">
                <a16:creationId xmlns:a16="http://schemas.microsoft.com/office/drawing/2014/main" id="{8116AFB2-0485-4EEE-8D3B-176AC59CE1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594" y="1219200"/>
            <a:ext cx="8229600" cy="4629150"/>
          </a:xfrm>
          <a:prstGeom prst="rect">
            <a:avLst/>
          </a:prstGeom>
        </p:spPr>
      </p:pic>
    </p:spTree>
    <p:extLst>
      <p:ext uri="{BB962C8B-B14F-4D97-AF65-F5344CB8AC3E}">
        <p14:creationId xmlns:p14="http://schemas.microsoft.com/office/powerpoint/2010/main" val="114396597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D767E9C7-C8B5-4795-A6CF-BBDAF646E250}"/>
              </a:ext>
            </a:extLst>
          </p:cNvPr>
          <p:cNvSpPr>
            <a:spLocks noGrp="1"/>
          </p:cNvSpPr>
          <p:nvPr>
            <p:ph type="title"/>
          </p:nvPr>
        </p:nvSpPr>
        <p:spPr/>
        <p:txBody>
          <a:bodyPr/>
          <a:lstStyle/>
          <a:p>
            <a:r>
              <a:rPr lang="en-US" altLang="zh-CN" dirty="0"/>
              <a:t>Clustering</a:t>
            </a:r>
            <a:endParaRPr lang="zh-CN" altLang="en-US" dirty="0"/>
          </a:p>
        </p:txBody>
      </p:sp>
      <p:sp>
        <p:nvSpPr>
          <p:cNvPr id="14" name="文本框 13">
            <a:extLst>
              <a:ext uri="{FF2B5EF4-FFF2-40B4-BE49-F238E27FC236}">
                <a16:creationId xmlns:a16="http://schemas.microsoft.com/office/drawing/2014/main" id="{112CCD1E-FAA3-4BD5-91F3-C9E279EF5DCC}"/>
              </a:ext>
            </a:extLst>
          </p:cNvPr>
          <p:cNvSpPr txBox="1"/>
          <p:nvPr/>
        </p:nvSpPr>
        <p:spPr>
          <a:xfrm>
            <a:off x="4332407" y="5911334"/>
            <a:ext cx="671979" cy="646331"/>
          </a:xfrm>
          <a:prstGeom prst="rect">
            <a:avLst/>
          </a:prstGeom>
          <a:noFill/>
        </p:spPr>
        <p:txBody>
          <a:bodyPr wrap="none" rtlCol="0">
            <a:spAutoFit/>
          </a:bodyPr>
          <a:lstStyle/>
          <a:p>
            <a:r>
              <a:rPr lang="en-US" altLang="zh-CN" dirty="0" err="1"/>
              <a:t>Pred</a:t>
            </a:r>
            <a:endParaRPr lang="zh-CN" altLang="zh-CN" dirty="0"/>
          </a:p>
          <a:p>
            <a:endParaRPr lang="zh-CN" altLang="en-US" dirty="0"/>
          </a:p>
        </p:txBody>
      </p:sp>
      <p:pic>
        <p:nvPicPr>
          <p:cNvPr id="6" name="图片 5">
            <a:extLst>
              <a:ext uri="{FF2B5EF4-FFF2-40B4-BE49-F238E27FC236}">
                <a16:creationId xmlns:a16="http://schemas.microsoft.com/office/drawing/2014/main" id="{56CB84A5-F313-40B4-9133-EC0DA57BC1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696" y="1106156"/>
            <a:ext cx="8328964" cy="4685043"/>
          </a:xfrm>
          <a:prstGeom prst="rect">
            <a:avLst/>
          </a:prstGeom>
        </p:spPr>
      </p:pic>
    </p:spTree>
    <p:extLst>
      <p:ext uri="{BB962C8B-B14F-4D97-AF65-F5344CB8AC3E}">
        <p14:creationId xmlns:p14="http://schemas.microsoft.com/office/powerpoint/2010/main" val="3951331770"/>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D767E9C7-C8B5-4795-A6CF-BBDAF646E250}"/>
              </a:ext>
            </a:extLst>
          </p:cNvPr>
          <p:cNvSpPr>
            <a:spLocks noGrp="1"/>
          </p:cNvSpPr>
          <p:nvPr>
            <p:ph type="title"/>
          </p:nvPr>
        </p:nvSpPr>
        <p:spPr/>
        <p:txBody>
          <a:bodyPr/>
          <a:lstStyle/>
          <a:p>
            <a:r>
              <a:rPr lang="en-US" altLang="zh-CN" dirty="0"/>
              <a:t>Clustering</a:t>
            </a:r>
            <a:endParaRPr lang="zh-CN" altLang="en-US" dirty="0"/>
          </a:p>
        </p:txBody>
      </p:sp>
      <p:sp>
        <p:nvSpPr>
          <p:cNvPr id="14" name="文本框 13">
            <a:extLst>
              <a:ext uri="{FF2B5EF4-FFF2-40B4-BE49-F238E27FC236}">
                <a16:creationId xmlns:a16="http://schemas.microsoft.com/office/drawing/2014/main" id="{112CCD1E-FAA3-4BD5-91F3-C9E279EF5DCC}"/>
              </a:ext>
            </a:extLst>
          </p:cNvPr>
          <p:cNvSpPr txBox="1"/>
          <p:nvPr/>
        </p:nvSpPr>
        <p:spPr>
          <a:xfrm>
            <a:off x="4332407" y="5911334"/>
            <a:ext cx="492443" cy="369332"/>
          </a:xfrm>
          <a:prstGeom prst="rect">
            <a:avLst/>
          </a:prstGeom>
          <a:noFill/>
        </p:spPr>
        <p:txBody>
          <a:bodyPr wrap="none" rtlCol="0">
            <a:spAutoFit/>
          </a:bodyPr>
          <a:lstStyle/>
          <a:p>
            <a:r>
              <a:rPr lang="en-US" altLang="zh-CN" dirty="0"/>
              <a:t>Ori</a:t>
            </a:r>
            <a:endParaRPr lang="zh-CN" altLang="en-US" dirty="0"/>
          </a:p>
        </p:txBody>
      </p:sp>
      <p:pic>
        <p:nvPicPr>
          <p:cNvPr id="4" name="图片 3">
            <a:extLst>
              <a:ext uri="{FF2B5EF4-FFF2-40B4-BE49-F238E27FC236}">
                <a16:creationId xmlns:a16="http://schemas.microsoft.com/office/drawing/2014/main" id="{0E7438CB-AB47-4660-8950-2FD88B2683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894" y="969343"/>
            <a:ext cx="8763000" cy="4929188"/>
          </a:xfrm>
          <a:prstGeom prst="rect">
            <a:avLst/>
          </a:prstGeom>
        </p:spPr>
      </p:pic>
    </p:spTree>
    <p:extLst>
      <p:ext uri="{BB962C8B-B14F-4D97-AF65-F5344CB8AC3E}">
        <p14:creationId xmlns:p14="http://schemas.microsoft.com/office/powerpoint/2010/main" val="235774057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D767E9C7-C8B5-4795-A6CF-BBDAF646E250}"/>
              </a:ext>
            </a:extLst>
          </p:cNvPr>
          <p:cNvSpPr>
            <a:spLocks noGrp="1"/>
          </p:cNvSpPr>
          <p:nvPr>
            <p:ph type="title"/>
          </p:nvPr>
        </p:nvSpPr>
        <p:spPr/>
        <p:txBody>
          <a:bodyPr/>
          <a:lstStyle/>
          <a:p>
            <a:r>
              <a:rPr lang="en-US" altLang="zh-CN" dirty="0"/>
              <a:t>Clustering</a:t>
            </a:r>
            <a:endParaRPr lang="zh-CN" altLang="en-US" dirty="0"/>
          </a:p>
        </p:txBody>
      </p:sp>
      <p:sp>
        <p:nvSpPr>
          <p:cNvPr id="14" name="文本框 13">
            <a:extLst>
              <a:ext uri="{FF2B5EF4-FFF2-40B4-BE49-F238E27FC236}">
                <a16:creationId xmlns:a16="http://schemas.microsoft.com/office/drawing/2014/main" id="{112CCD1E-FAA3-4BD5-91F3-C9E279EF5DCC}"/>
              </a:ext>
            </a:extLst>
          </p:cNvPr>
          <p:cNvSpPr txBox="1"/>
          <p:nvPr/>
        </p:nvSpPr>
        <p:spPr>
          <a:xfrm>
            <a:off x="4332407" y="5911334"/>
            <a:ext cx="671979" cy="646331"/>
          </a:xfrm>
          <a:prstGeom prst="rect">
            <a:avLst/>
          </a:prstGeom>
          <a:noFill/>
        </p:spPr>
        <p:txBody>
          <a:bodyPr wrap="none" rtlCol="0">
            <a:spAutoFit/>
          </a:bodyPr>
          <a:lstStyle/>
          <a:p>
            <a:r>
              <a:rPr lang="en-US" altLang="zh-CN" dirty="0" err="1"/>
              <a:t>Pred</a:t>
            </a:r>
            <a:endParaRPr lang="zh-CN" altLang="zh-CN" dirty="0"/>
          </a:p>
          <a:p>
            <a:endParaRPr lang="zh-CN" altLang="en-US" dirty="0"/>
          </a:p>
        </p:txBody>
      </p:sp>
      <p:pic>
        <p:nvPicPr>
          <p:cNvPr id="3" name="图片 2">
            <a:extLst>
              <a:ext uri="{FF2B5EF4-FFF2-40B4-BE49-F238E27FC236}">
                <a16:creationId xmlns:a16="http://schemas.microsoft.com/office/drawing/2014/main" id="{DB78A51E-114C-452D-A79A-C131B5DE9E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589" y="975219"/>
            <a:ext cx="8763000" cy="4929188"/>
          </a:xfrm>
          <a:prstGeom prst="rect">
            <a:avLst/>
          </a:prstGeom>
        </p:spPr>
      </p:pic>
    </p:spTree>
    <p:extLst>
      <p:ext uri="{BB962C8B-B14F-4D97-AF65-F5344CB8AC3E}">
        <p14:creationId xmlns:p14="http://schemas.microsoft.com/office/powerpoint/2010/main" val="280732218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B27140F-0B33-4257-8F68-E50E9105FBA8}"/>
              </a:ext>
            </a:extLst>
          </p:cNvPr>
          <p:cNvSpPr>
            <a:spLocks noGrp="1"/>
          </p:cNvSpPr>
          <p:nvPr>
            <p:ph type="title"/>
          </p:nvPr>
        </p:nvSpPr>
        <p:spPr>
          <a:xfrm>
            <a:off x="76200" y="169332"/>
            <a:ext cx="8932389" cy="717937"/>
          </a:xfrm>
        </p:spPr>
        <p:txBody>
          <a:bodyPr/>
          <a:lstStyle/>
          <a:p>
            <a:r>
              <a:rPr lang="en-US" altLang="zh-CN" dirty="0"/>
              <a:t>End</a:t>
            </a:r>
            <a:endParaRPr lang="zh-CN" altLang="en-US" dirty="0"/>
          </a:p>
        </p:txBody>
      </p:sp>
      <p:sp>
        <p:nvSpPr>
          <p:cNvPr id="5" name="文本框 4">
            <a:extLst>
              <a:ext uri="{FF2B5EF4-FFF2-40B4-BE49-F238E27FC236}">
                <a16:creationId xmlns:a16="http://schemas.microsoft.com/office/drawing/2014/main" id="{01DF72CB-8094-4B85-81E3-71D721899453}"/>
              </a:ext>
            </a:extLst>
          </p:cNvPr>
          <p:cNvSpPr txBox="1"/>
          <p:nvPr/>
        </p:nvSpPr>
        <p:spPr>
          <a:xfrm>
            <a:off x="2515877" y="2590800"/>
            <a:ext cx="4053033" cy="707886"/>
          </a:xfrm>
          <a:prstGeom prst="rect">
            <a:avLst/>
          </a:prstGeom>
          <a:noFill/>
        </p:spPr>
        <p:txBody>
          <a:bodyPr wrap="none" rtlCol="0">
            <a:spAutoFit/>
          </a:bodyPr>
          <a:lstStyle/>
          <a:p>
            <a:r>
              <a:rPr lang="en-US" altLang="zh-CN" sz="4000" dirty="0"/>
              <a:t>End and Thanks!</a:t>
            </a:r>
            <a:endParaRPr lang="zh-CN" altLang="en-US" sz="4000" dirty="0"/>
          </a:p>
        </p:txBody>
      </p:sp>
    </p:spTree>
    <p:extLst>
      <p:ext uri="{BB962C8B-B14F-4D97-AF65-F5344CB8AC3E}">
        <p14:creationId xmlns:p14="http://schemas.microsoft.com/office/powerpoint/2010/main" val="156304528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D767E9C7-C8B5-4795-A6CF-BBDAF646E250}"/>
              </a:ext>
            </a:extLst>
          </p:cNvPr>
          <p:cNvSpPr>
            <a:spLocks noGrp="1"/>
          </p:cNvSpPr>
          <p:nvPr>
            <p:ph type="title"/>
          </p:nvPr>
        </p:nvSpPr>
        <p:spPr/>
        <p:txBody>
          <a:bodyPr/>
          <a:lstStyle/>
          <a:p>
            <a:r>
              <a:rPr lang="en-US" altLang="zh-CN" dirty="0"/>
              <a:t>Last discussion</a:t>
            </a:r>
            <a:endParaRPr lang="zh-CN" altLang="en-US" dirty="0"/>
          </a:p>
        </p:txBody>
      </p:sp>
      <p:sp>
        <p:nvSpPr>
          <p:cNvPr id="6" name="内容占位符 8">
            <a:extLst>
              <a:ext uri="{FF2B5EF4-FFF2-40B4-BE49-F238E27FC236}">
                <a16:creationId xmlns:a16="http://schemas.microsoft.com/office/drawing/2014/main" id="{C4923565-5E5C-4A80-8843-3EE44EF47475}"/>
              </a:ext>
            </a:extLst>
          </p:cNvPr>
          <p:cNvSpPr>
            <a:spLocks noGrp="1"/>
          </p:cNvSpPr>
          <p:nvPr>
            <p:ph idx="1"/>
          </p:nvPr>
        </p:nvSpPr>
        <p:spPr>
          <a:xfrm>
            <a:off x="148669" y="931863"/>
            <a:ext cx="8859921" cy="5545137"/>
          </a:xfrm>
        </p:spPr>
        <p:txBody>
          <a:bodyPr/>
          <a:lstStyle/>
          <a:p>
            <a:r>
              <a:rPr lang="en-US" altLang="zh-CN" sz="2000" dirty="0"/>
              <a:t>Extract box features from the trained detector, and take them as the node features. </a:t>
            </a:r>
          </a:p>
          <a:p>
            <a:endParaRPr lang="en-US" altLang="zh-CN" sz="2000" dirty="0"/>
          </a:p>
          <a:p>
            <a:r>
              <a:rPr lang="en-US" altLang="zh-CN" sz="2000" dirty="0"/>
              <a:t>All nodes are connected to others to form fully connected graph. Two consecutive frames are taken as inputs for now. Edge weights are the cos similarity between features of two nodes.</a:t>
            </a:r>
          </a:p>
          <a:p>
            <a:endParaRPr lang="en-US" altLang="zh-CN" sz="2000" dirty="0"/>
          </a:p>
          <a:p>
            <a:r>
              <a:rPr lang="en-US" altLang="zh-CN" sz="2000" dirty="0"/>
              <a:t>Loss A: for nodes with same labels of the template, make them also have similar graph embeddings with the template.</a:t>
            </a:r>
          </a:p>
          <a:p>
            <a:r>
              <a:rPr lang="en-US" altLang="zh-CN" sz="2000" dirty="0"/>
              <a:t>Result: didn’t work in principle, since the last classification layer would not be supervised in this way. </a:t>
            </a:r>
          </a:p>
          <a:p>
            <a:r>
              <a:rPr lang="en-US" altLang="zh-CN" sz="2000" dirty="0"/>
              <a:t>Loss B: for nodes with similar graph embeddings, make them have similar classification probability.</a:t>
            </a:r>
          </a:p>
          <a:p>
            <a:r>
              <a:rPr lang="en-US" altLang="zh-CN" sz="2000" dirty="0"/>
              <a:t>Result: could supervise the classification layer, but the graph embeddings of all nodes are already similar in the start.</a:t>
            </a:r>
          </a:p>
        </p:txBody>
      </p:sp>
    </p:spTree>
    <p:extLst>
      <p:ext uri="{BB962C8B-B14F-4D97-AF65-F5344CB8AC3E}">
        <p14:creationId xmlns:p14="http://schemas.microsoft.com/office/powerpoint/2010/main" val="298359358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D767E9C7-C8B5-4795-A6CF-BBDAF646E250}"/>
              </a:ext>
            </a:extLst>
          </p:cNvPr>
          <p:cNvSpPr>
            <a:spLocks noGrp="1"/>
          </p:cNvSpPr>
          <p:nvPr>
            <p:ph type="title"/>
          </p:nvPr>
        </p:nvSpPr>
        <p:spPr/>
        <p:txBody>
          <a:bodyPr/>
          <a:lstStyle/>
          <a:p>
            <a:r>
              <a:rPr lang="en-US" altLang="zh-CN" dirty="0"/>
              <a:t>This week</a:t>
            </a:r>
            <a:endParaRPr lang="zh-CN" altLang="en-US" dirty="0"/>
          </a:p>
        </p:txBody>
      </p:sp>
      <p:sp>
        <p:nvSpPr>
          <p:cNvPr id="9" name="内容占位符 8">
            <a:extLst>
              <a:ext uri="{FF2B5EF4-FFF2-40B4-BE49-F238E27FC236}">
                <a16:creationId xmlns:a16="http://schemas.microsoft.com/office/drawing/2014/main" id="{E6A44A0C-C970-4C38-A867-7CB681F8A5F6}"/>
              </a:ext>
            </a:extLst>
          </p:cNvPr>
          <p:cNvSpPr>
            <a:spLocks noGrp="1"/>
          </p:cNvSpPr>
          <p:nvPr>
            <p:ph idx="1"/>
          </p:nvPr>
        </p:nvSpPr>
        <p:spPr>
          <a:xfrm>
            <a:off x="148669" y="931863"/>
            <a:ext cx="8859921" cy="5545137"/>
          </a:xfrm>
        </p:spPr>
        <p:txBody>
          <a:bodyPr/>
          <a:lstStyle/>
          <a:p>
            <a:r>
              <a:rPr lang="en-US" altLang="zh-CN" sz="2000" dirty="0"/>
              <a:t>Test Label Propagation method to remove FP in detection results.</a:t>
            </a:r>
          </a:p>
          <a:p>
            <a:r>
              <a:rPr lang="en-US" altLang="zh-CN" sz="2000" dirty="0"/>
              <a:t>Result: Directly applying label propagation method didn’t work, since we only have one label, and the method would assign all samples the same label. Need to use special label propagations that can discover new class. But related ones didn’t provide public code for now.</a:t>
            </a:r>
          </a:p>
          <a:p>
            <a:pPr marL="0" indent="0">
              <a:buNone/>
            </a:pPr>
            <a:endParaRPr lang="en-US" altLang="zh-CN" sz="2000" dirty="0"/>
          </a:p>
          <a:p>
            <a:r>
              <a:rPr lang="en-US" altLang="zh-CN" sz="2000" dirty="0"/>
              <a:t>I then test clustering methods to find FP detection results.</a:t>
            </a:r>
          </a:p>
          <a:p>
            <a:r>
              <a:rPr lang="en-US" altLang="zh-CN" sz="2000" dirty="0"/>
              <a:t>Result: To my surprise, k-means can already get fairly good performance on the </a:t>
            </a:r>
            <a:r>
              <a:rPr lang="en-US" altLang="zh-CN" sz="2000" dirty="0" err="1"/>
              <a:t>seqs</a:t>
            </a:r>
            <a:r>
              <a:rPr lang="en-US" altLang="zh-CN" sz="2000" dirty="0"/>
              <a:t> I tested. I think the main reason is the target objects are similar in appearance, and it’s easy for the clustering method to distinguish them from other FPs.</a:t>
            </a:r>
          </a:p>
        </p:txBody>
      </p:sp>
    </p:spTree>
    <p:extLst>
      <p:ext uri="{BB962C8B-B14F-4D97-AF65-F5344CB8AC3E}">
        <p14:creationId xmlns:p14="http://schemas.microsoft.com/office/powerpoint/2010/main" val="252336711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D767E9C7-C8B5-4795-A6CF-BBDAF646E250}"/>
              </a:ext>
            </a:extLst>
          </p:cNvPr>
          <p:cNvSpPr>
            <a:spLocks noGrp="1"/>
          </p:cNvSpPr>
          <p:nvPr>
            <p:ph type="title"/>
          </p:nvPr>
        </p:nvSpPr>
        <p:spPr/>
        <p:txBody>
          <a:bodyPr/>
          <a:lstStyle/>
          <a:p>
            <a:r>
              <a:rPr lang="en-US" altLang="zh-CN" dirty="0"/>
              <a:t>Label Propagation</a:t>
            </a:r>
            <a:endParaRPr lang="zh-CN" altLang="en-US" dirty="0"/>
          </a:p>
        </p:txBody>
      </p:sp>
      <p:sp>
        <p:nvSpPr>
          <p:cNvPr id="9" name="内容占位符 8">
            <a:extLst>
              <a:ext uri="{FF2B5EF4-FFF2-40B4-BE49-F238E27FC236}">
                <a16:creationId xmlns:a16="http://schemas.microsoft.com/office/drawing/2014/main" id="{E6A44A0C-C970-4C38-A867-7CB681F8A5F6}"/>
              </a:ext>
            </a:extLst>
          </p:cNvPr>
          <p:cNvSpPr>
            <a:spLocks noGrp="1"/>
          </p:cNvSpPr>
          <p:nvPr>
            <p:ph idx="1"/>
          </p:nvPr>
        </p:nvSpPr>
        <p:spPr>
          <a:xfrm>
            <a:off x="148669" y="931863"/>
            <a:ext cx="8859921" cy="5164137"/>
          </a:xfrm>
        </p:spPr>
        <p:txBody>
          <a:bodyPr/>
          <a:lstStyle/>
          <a:p>
            <a:r>
              <a:rPr lang="en-US" altLang="zh-CN" sz="2000" dirty="0"/>
              <a:t>Label propagation aims to get labels of unlabeled samples based on those samples with given label. It’s in fact a semi-supervised method.</a:t>
            </a:r>
          </a:p>
        </p:txBody>
      </p:sp>
      <p:pic>
        <p:nvPicPr>
          <p:cNvPr id="2" name="图片 1">
            <a:extLst>
              <a:ext uri="{FF2B5EF4-FFF2-40B4-BE49-F238E27FC236}">
                <a16:creationId xmlns:a16="http://schemas.microsoft.com/office/drawing/2014/main" id="{12240538-0B5E-4BCF-A077-A5831CD63B71}"/>
              </a:ext>
            </a:extLst>
          </p:cNvPr>
          <p:cNvPicPr>
            <a:picLocks noChangeAspect="1"/>
          </p:cNvPicPr>
          <p:nvPr/>
        </p:nvPicPr>
        <p:blipFill>
          <a:blip r:embed="rId2"/>
          <a:stretch>
            <a:fillRect/>
          </a:stretch>
        </p:blipFill>
        <p:spPr>
          <a:xfrm>
            <a:off x="41564" y="1972293"/>
            <a:ext cx="3524045" cy="3505200"/>
          </a:xfrm>
          <a:prstGeom prst="rect">
            <a:avLst/>
          </a:prstGeom>
        </p:spPr>
      </p:pic>
      <p:sp>
        <p:nvSpPr>
          <p:cNvPr id="4" name="文本框 3">
            <a:extLst>
              <a:ext uri="{FF2B5EF4-FFF2-40B4-BE49-F238E27FC236}">
                <a16:creationId xmlns:a16="http://schemas.microsoft.com/office/drawing/2014/main" id="{13B78BC8-28A4-416A-BAFA-060EBF9A93AC}"/>
              </a:ext>
            </a:extLst>
          </p:cNvPr>
          <p:cNvSpPr txBox="1"/>
          <p:nvPr/>
        </p:nvSpPr>
        <p:spPr>
          <a:xfrm>
            <a:off x="3200400" y="5726668"/>
            <a:ext cx="1838965" cy="369332"/>
          </a:xfrm>
          <a:prstGeom prst="rect">
            <a:avLst/>
          </a:prstGeom>
          <a:noFill/>
        </p:spPr>
        <p:txBody>
          <a:bodyPr wrap="none" rtlCol="0">
            <a:spAutoFit/>
          </a:bodyPr>
          <a:lstStyle/>
          <a:p>
            <a:r>
              <a:rPr lang="en-US" altLang="zh-CN" dirty="0" err="1"/>
              <a:t>SKLearn</a:t>
            </a:r>
            <a:r>
              <a:rPr lang="en-US" altLang="zh-CN" dirty="0"/>
              <a:t> tutorial</a:t>
            </a:r>
            <a:endParaRPr lang="zh-CN" altLang="en-US" dirty="0"/>
          </a:p>
        </p:txBody>
      </p:sp>
      <p:pic>
        <p:nvPicPr>
          <p:cNvPr id="5" name="图片 4">
            <a:extLst>
              <a:ext uri="{FF2B5EF4-FFF2-40B4-BE49-F238E27FC236}">
                <a16:creationId xmlns:a16="http://schemas.microsoft.com/office/drawing/2014/main" id="{773586DA-A3F6-44EE-91ED-A65EBCDBB7C2}"/>
              </a:ext>
            </a:extLst>
          </p:cNvPr>
          <p:cNvPicPr>
            <a:picLocks noChangeAspect="1"/>
          </p:cNvPicPr>
          <p:nvPr/>
        </p:nvPicPr>
        <p:blipFill>
          <a:blip r:embed="rId3"/>
          <a:stretch>
            <a:fillRect/>
          </a:stretch>
        </p:blipFill>
        <p:spPr>
          <a:xfrm>
            <a:off x="3646420" y="2438400"/>
            <a:ext cx="5362169" cy="2385743"/>
          </a:xfrm>
          <a:prstGeom prst="rect">
            <a:avLst/>
          </a:prstGeom>
        </p:spPr>
      </p:pic>
    </p:spTree>
    <p:extLst>
      <p:ext uri="{BB962C8B-B14F-4D97-AF65-F5344CB8AC3E}">
        <p14:creationId xmlns:p14="http://schemas.microsoft.com/office/powerpoint/2010/main" val="372691537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D767E9C7-C8B5-4795-A6CF-BBDAF646E250}"/>
              </a:ext>
            </a:extLst>
          </p:cNvPr>
          <p:cNvSpPr>
            <a:spLocks noGrp="1"/>
          </p:cNvSpPr>
          <p:nvPr>
            <p:ph type="title"/>
          </p:nvPr>
        </p:nvSpPr>
        <p:spPr/>
        <p:txBody>
          <a:bodyPr/>
          <a:lstStyle/>
          <a:p>
            <a:r>
              <a:rPr lang="en-US" altLang="zh-CN" dirty="0"/>
              <a:t>Label Propagation</a:t>
            </a:r>
            <a:endParaRPr lang="zh-CN" altLang="en-US" dirty="0"/>
          </a:p>
        </p:txBody>
      </p:sp>
      <p:sp>
        <p:nvSpPr>
          <p:cNvPr id="9" name="内容占位符 8">
            <a:extLst>
              <a:ext uri="{FF2B5EF4-FFF2-40B4-BE49-F238E27FC236}">
                <a16:creationId xmlns:a16="http://schemas.microsoft.com/office/drawing/2014/main" id="{E6A44A0C-C970-4C38-A867-7CB681F8A5F6}"/>
              </a:ext>
            </a:extLst>
          </p:cNvPr>
          <p:cNvSpPr>
            <a:spLocks noGrp="1"/>
          </p:cNvSpPr>
          <p:nvPr>
            <p:ph idx="1"/>
          </p:nvPr>
        </p:nvSpPr>
        <p:spPr>
          <a:xfrm>
            <a:off x="148669" y="931863"/>
            <a:ext cx="8859921" cy="5164137"/>
          </a:xfrm>
        </p:spPr>
        <p:txBody>
          <a:bodyPr/>
          <a:lstStyle/>
          <a:p>
            <a:r>
              <a:rPr lang="en-US" altLang="zh-CN" sz="2000" dirty="0"/>
              <a:t>Directly using label propagation would assign all samples the same label of the template. Below all samples get the same label(0) with the template one using label propagation method.</a:t>
            </a:r>
          </a:p>
        </p:txBody>
      </p:sp>
      <p:sp>
        <p:nvSpPr>
          <p:cNvPr id="4" name="文本框 3">
            <a:extLst>
              <a:ext uri="{FF2B5EF4-FFF2-40B4-BE49-F238E27FC236}">
                <a16:creationId xmlns:a16="http://schemas.microsoft.com/office/drawing/2014/main" id="{13B78BC8-28A4-416A-BAFA-060EBF9A93AC}"/>
              </a:ext>
            </a:extLst>
          </p:cNvPr>
          <p:cNvSpPr txBox="1"/>
          <p:nvPr/>
        </p:nvSpPr>
        <p:spPr>
          <a:xfrm>
            <a:off x="3210304" y="5806259"/>
            <a:ext cx="2736647" cy="369332"/>
          </a:xfrm>
          <a:prstGeom prst="rect">
            <a:avLst/>
          </a:prstGeom>
          <a:noFill/>
        </p:spPr>
        <p:txBody>
          <a:bodyPr wrap="none" rtlCol="0">
            <a:spAutoFit/>
          </a:bodyPr>
          <a:lstStyle/>
          <a:p>
            <a:r>
              <a:rPr lang="en-US" altLang="zh-CN" dirty="0"/>
              <a:t>Label propagation output</a:t>
            </a:r>
            <a:endParaRPr lang="zh-CN" altLang="en-US" dirty="0"/>
          </a:p>
        </p:txBody>
      </p:sp>
      <p:pic>
        <p:nvPicPr>
          <p:cNvPr id="7" name="图片 6">
            <a:extLst>
              <a:ext uri="{FF2B5EF4-FFF2-40B4-BE49-F238E27FC236}">
                <a16:creationId xmlns:a16="http://schemas.microsoft.com/office/drawing/2014/main" id="{57DBD510-BB5E-4061-8179-4282385E819C}"/>
              </a:ext>
            </a:extLst>
          </p:cNvPr>
          <p:cNvPicPr>
            <a:picLocks noChangeAspect="1"/>
          </p:cNvPicPr>
          <p:nvPr/>
        </p:nvPicPr>
        <p:blipFill>
          <a:blip r:embed="rId2"/>
          <a:stretch>
            <a:fillRect/>
          </a:stretch>
        </p:blipFill>
        <p:spPr>
          <a:xfrm>
            <a:off x="463828" y="2209800"/>
            <a:ext cx="8229600" cy="3393311"/>
          </a:xfrm>
          <a:prstGeom prst="rect">
            <a:avLst/>
          </a:prstGeom>
        </p:spPr>
      </p:pic>
    </p:spTree>
    <p:extLst>
      <p:ext uri="{BB962C8B-B14F-4D97-AF65-F5344CB8AC3E}">
        <p14:creationId xmlns:p14="http://schemas.microsoft.com/office/powerpoint/2010/main" val="93266486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D767E9C7-C8B5-4795-A6CF-BBDAF646E250}"/>
              </a:ext>
            </a:extLst>
          </p:cNvPr>
          <p:cNvSpPr>
            <a:spLocks noGrp="1"/>
          </p:cNvSpPr>
          <p:nvPr>
            <p:ph type="title"/>
          </p:nvPr>
        </p:nvSpPr>
        <p:spPr/>
        <p:txBody>
          <a:bodyPr/>
          <a:lstStyle/>
          <a:p>
            <a:r>
              <a:rPr lang="en-US" altLang="zh-CN" dirty="0"/>
              <a:t>Clustering</a:t>
            </a:r>
            <a:endParaRPr lang="zh-CN" altLang="en-US" dirty="0"/>
          </a:p>
        </p:txBody>
      </p:sp>
      <p:sp>
        <p:nvSpPr>
          <p:cNvPr id="9" name="内容占位符 8">
            <a:extLst>
              <a:ext uri="{FF2B5EF4-FFF2-40B4-BE49-F238E27FC236}">
                <a16:creationId xmlns:a16="http://schemas.microsoft.com/office/drawing/2014/main" id="{E6A44A0C-C970-4C38-A867-7CB681F8A5F6}"/>
              </a:ext>
            </a:extLst>
          </p:cNvPr>
          <p:cNvSpPr>
            <a:spLocks noGrp="1"/>
          </p:cNvSpPr>
          <p:nvPr>
            <p:ph idx="1"/>
          </p:nvPr>
        </p:nvSpPr>
        <p:spPr>
          <a:xfrm>
            <a:off x="148669" y="931863"/>
            <a:ext cx="8859921" cy="5164137"/>
          </a:xfrm>
        </p:spPr>
        <p:txBody>
          <a:bodyPr/>
          <a:lstStyle/>
          <a:p>
            <a:r>
              <a:rPr lang="en-US" altLang="zh-CN" sz="2000" dirty="0"/>
              <a:t>I then think about the setting, and feel clustering is worth a try.</a:t>
            </a:r>
          </a:p>
          <a:p>
            <a:r>
              <a:rPr lang="en-US" altLang="zh-CN" sz="2000" dirty="0"/>
              <a:t>K means with K=2 is used.</a:t>
            </a:r>
          </a:p>
        </p:txBody>
      </p:sp>
      <p:pic>
        <p:nvPicPr>
          <p:cNvPr id="13" name="图片 12">
            <a:extLst>
              <a:ext uri="{FF2B5EF4-FFF2-40B4-BE49-F238E27FC236}">
                <a16:creationId xmlns:a16="http://schemas.microsoft.com/office/drawing/2014/main" id="{082A7798-4362-4068-9170-E5CDA07B11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2894" y="1752600"/>
            <a:ext cx="7239000" cy="4071938"/>
          </a:xfrm>
          <a:prstGeom prst="rect">
            <a:avLst/>
          </a:prstGeom>
        </p:spPr>
      </p:pic>
      <p:sp>
        <p:nvSpPr>
          <p:cNvPr id="14" name="文本框 13">
            <a:extLst>
              <a:ext uri="{FF2B5EF4-FFF2-40B4-BE49-F238E27FC236}">
                <a16:creationId xmlns:a16="http://schemas.microsoft.com/office/drawing/2014/main" id="{112CCD1E-FAA3-4BD5-91F3-C9E279EF5DCC}"/>
              </a:ext>
            </a:extLst>
          </p:cNvPr>
          <p:cNvSpPr txBox="1"/>
          <p:nvPr/>
        </p:nvSpPr>
        <p:spPr>
          <a:xfrm>
            <a:off x="4332407" y="5911334"/>
            <a:ext cx="492443" cy="369332"/>
          </a:xfrm>
          <a:prstGeom prst="rect">
            <a:avLst/>
          </a:prstGeom>
          <a:noFill/>
        </p:spPr>
        <p:txBody>
          <a:bodyPr wrap="none" rtlCol="0">
            <a:spAutoFit/>
          </a:bodyPr>
          <a:lstStyle/>
          <a:p>
            <a:r>
              <a:rPr lang="en-US" altLang="zh-CN" dirty="0"/>
              <a:t>Ori</a:t>
            </a:r>
            <a:endParaRPr lang="zh-CN" altLang="en-US" dirty="0"/>
          </a:p>
        </p:txBody>
      </p:sp>
    </p:spTree>
    <p:extLst>
      <p:ext uri="{BB962C8B-B14F-4D97-AF65-F5344CB8AC3E}">
        <p14:creationId xmlns:p14="http://schemas.microsoft.com/office/powerpoint/2010/main" val="2899026063"/>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D767E9C7-C8B5-4795-A6CF-BBDAF646E250}"/>
              </a:ext>
            </a:extLst>
          </p:cNvPr>
          <p:cNvSpPr>
            <a:spLocks noGrp="1"/>
          </p:cNvSpPr>
          <p:nvPr>
            <p:ph type="title"/>
          </p:nvPr>
        </p:nvSpPr>
        <p:spPr/>
        <p:txBody>
          <a:bodyPr/>
          <a:lstStyle/>
          <a:p>
            <a:r>
              <a:rPr lang="en-US" altLang="zh-CN" dirty="0"/>
              <a:t>Clustering</a:t>
            </a:r>
            <a:endParaRPr lang="zh-CN" altLang="en-US" dirty="0"/>
          </a:p>
        </p:txBody>
      </p:sp>
      <p:sp>
        <p:nvSpPr>
          <p:cNvPr id="9" name="内容占位符 8">
            <a:extLst>
              <a:ext uri="{FF2B5EF4-FFF2-40B4-BE49-F238E27FC236}">
                <a16:creationId xmlns:a16="http://schemas.microsoft.com/office/drawing/2014/main" id="{E6A44A0C-C970-4C38-A867-7CB681F8A5F6}"/>
              </a:ext>
            </a:extLst>
          </p:cNvPr>
          <p:cNvSpPr>
            <a:spLocks noGrp="1"/>
          </p:cNvSpPr>
          <p:nvPr>
            <p:ph idx="1"/>
          </p:nvPr>
        </p:nvSpPr>
        <p:spPr>
          <a:xfrm>
            <a:off x="148669" y="931863"/>
            <a:ext cx="8859921" cy="5164137"/>
          </a:xfrm>
        </p:spPr>
        <p:txBody>
          <a:bodyPr/>
          <a:lstStyle/>
          <a:p>
            <a:r>
              <a:rPr lang="en-US" altLang="zh-CN" sz="2000" dirty="0"/>
              <a:t>I then think about the setting, and feel clustering is worth a try.</a:t>
            </a:r>
          </a:p>
          <a:p>
            <a:r>
              <a:rPr lang="en-US" altLang="zh-CN" sz="2000" dirty="0"/>
              <a:t>K means with K=2 is used.</a:t>
            </a:r>
          </a:p>
        </p:txBody>
      </p:sp>
      <p:sp>
        <p:nvSpPr>
          <p:cNvPr id="14" name="文本框 13">
            <a:extLst>
              <a:ext uri="{FF2B5EF4-FFF2-40B4-BE49-F238E27FC236}">
                <a16:creationId xmlns:a16="http://schemas.microsoft.com/office/drawing/2014/main" id="{112CCD1E-FAA3-4BD5-91F3-C9E279EF5DCC}"/>
              </a:ext>
            </a:extLst>
          </p:cNvPr>
          <p:cNvSpPr txBox="1"/>
          <p:nvPr/>
        </p:nvSpPr>
        <p:spPr>
          <a:xfrm>
            <a:off x="4332407" y="5911334"/>
            <a:ext cx="671979" cy="369332"/>
          </a:xfrm>
          <a:prstGeom prst="rect">
            <a:avLst/>
          </a:prstGeom>
          <a:noFill/>
        </p:spPr>
        <p:txBody>
          <a:bodyPr wrap="none" rtlCol="0">
            <a:spAutoFit/>
          </a:bodyPr>
          <a:lstStyle/>
          <a:p>
            <a:r>
              <a:rPr lang="en-US" altLang="zh-CN" dirty="0" err="1"/>
              <a:t>Pred</a:t>
            </a:r>
            <a:endParaRPr lang="zh-CN" altLang="en-US" dirty="0"/>
          </a:p>
        </p:txBody>
      </p:sp>
      <p:pic>
        <p:nvPicPr>
          <p:cNvPr id="3" name="图片 2">
            <a:extLst>
              <a:ext uri="{FF2B5EF4-FFF2-40B4-BE49-F238E27FC236}">
                <a16:creationId xmlns:a16="http://schemas.microsoft.com/office/drawing/2014/main" id="{49E39ADE-5367-4DBB-8956-0D35DB894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1028" y="1798530"/>
            <a:ext cx="7232372" cy="4068209"/>
          </a:xfrm>
          <a:prstGeom prst="rect">
            <a:avLst/>
          </a:prstGeom>
        </p:spPr>
      </p:pic>
    </p:spTree>
    <p:extLst>
      <p:ext uri="{BB962C8B-B14F-4D97-AF65-F5344CB8AC3E}">
        <p14:creationId xmlns:p14="http://schemas.microsoft.com/office/powerpoint/2010/main" val="357912767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D767E9C7-C8B5-4795-A6CF-BBDAF646E250}"/>
              </a:ext>
            </a:extLst>
          </p:cNvPr>
          <p:cNvSpPr>
            <a:spLocks noGrp="1"/>
          </p:cNvSpPr>
          <p:nvPr>
            <p:ph type="title"/>
          </p:nvPr>
        </p:nvSpPr>
        <p:spPr/>
        <p:txBody>
          <a:bodyPr/>
          <a:lstStyle/>
          <a:p>
            <a:r>
              <a:rPr lang="en-US" altLang="zh-CN" dirty="0"/>
              <a:t>Clustering</a:t>
            </a:r>
            <a:endParaRPr lang="zh-CN" altLang="en-US" dirty="0"/>
          </a:p>
        </p:txBody>
      </p:sp>
      <p:sp>
        <p:nvSpPr>
          <p:cNvPr id="14" name="文本框 13">
            <a:extLst>
              <a:ext uri="{FF2B5EF4-FFF2-40B4-BE49-F238E27FC236}">
                <a16:creationId xmlns:a16="http://schemas.microsoft.com/office/drawing/2014/main" id="{112CCD1E-FAA3-4BD5-91F3-C9E279EF5DCC}"/>
              </a:ext>
            </a:extLst>
          </p:cNvPr>
          <p:cNvSpPr txBox="1"/>
          <p:nvPr/>
        </p:nvSpPr>
        <p:spPr>
          <a:xfrm>
            <a:off x="4332407" y="5911334"/>
            <a:ext cx="492443" cy="369332"/>
          </a:xfrm>
          <a:prstGeom prst="rect">
            <a:avLst/>
          </a:prstGeom>
          <a:noFill/>
        </p:spPr>
        <p:txBody>
          <a:bodyPr wrap="none" rtlCol="0">
            <a:spAutoFit/>
          </a:bodyPr>
          <a:lstStyle/>
          <a:p>
            <a:r>
              <a:rPr lang="en-US" altLang="zh-CN" dirty="0"/>
              <a:t>Ori</a:t>
            </a:r>
            <a:endParaRPr lang="zh-CN" altLang="en-US" dirty="0"/>
          </a:p>
        </p:txBody>
      </p:sp>
      <p:pic>
        <p:nvPicPr>
          <p:cNvPr id="3" name="图片 2">
            <a:extLst>
              <a:ext uri="{FF2B5EF4-FFF2-40B4-BE49-F238E27FC236}">
                <a16:creationId xmlns:a16="http://schemas.microsoft.com/office/drawing/2014/main" id="{6C710FF4-A516-4603-A866-0F4F54C8F2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142999"/>
            <a:ext cx="8229600" cy="4629151"/>
          </a:xfrm>
          <a:prstGeom prst="rect">
            <a:avLst/>
          </a:prstGeom>
        </p:spPr>
      </p:pic>
    </p:spTree>
    <p:extLst>
      <p:ext uri="{BB962C8B-B14F-4D97-AF65-F5344CB8AC3E}">
        <p14:creationId xmlns:p14="http://schemas.microsoft.com/office/powerpoint/2010/main" val="235777763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D767E9C7-C8B5-4795-A6CF-BBDAF646E250}"/>
              </a:ext>
            </a:extLst>
          </p:cNvPr>
          <p:cNvSpPr>
            <a:spLocks noGrp="1"/>
          </p:cNvSpPr>
          <p:nvPr>
            <p:ph type="title"/>
          </p:nvPr>
        </p:nvSpPr>
        <p:spPr/>
        <p:txBody>
          <a:bodyPr/>
          <a:lstStyle/>
          <a:p>
            <a:r>
              <a:rPr lang="en-US" altLang="zh-CN" dirty="0"/>
              <a:t>Clustering</a:t>
            </a:r>
            <a:endParaRPr lang="zh-CN" altLang="en-US" dirty="0"/>
          </a:p>
        </p:txBody>
      </p:sp>
      <p:sp>
        <p:nvSpPr>
          <p:cNvPr id="14" name="文本框 13">
            <a:extLst>
              <a:ext uri="{FF2B5EF4-FFF2-40B4-BE49-F238E27FC236}">
                <a16:creationId xmlns:a16="http://schemas.microsoft.com/office/drawing/2014/main" id="{112CCD1E-FAA3-4BD5-91F3-C9E279EF5DCC}"/>
              </a:ext>
            </a:extLst>
          </p:cNvPr>
          <p:cNvSpPr txBox="1"/>
          <p:nvPr/>
        </p:nvSpPr>
        <p:spPr>
          <a:xfrm>
            <a:off x="4332407" y="5911334"/>
            <a:ext cx="671979" cy="369332"/>
          </a:xfrm>
          <a:prstGeom prst="rect">
            <a:avLst/>
          </a:prstGeom>
          <a:noFill/>
        </p:spPr>
        <p:txBody>
          <a:bodyPr wrap="none" rtlCol="0">
            <a:spAutoFit/>
          </a:bodyPr>
          <a:lstStyle/>
          <a:p>
            <a:r>
              <a:rPr lang="en-US" altLang="zh-CN" dirty="0" err="1"/>
              <a:t>Pred</a:t>
            </a:r>
            <a:endParaRPr lang="zh-CN" altLang="en-US" dirty="0"/>
          </a:p>
        </p:txBody>
      </p:sp>
      <p:pic>
        <p:nvPicPr>
          <p:cNvPr id="4" name="图片 3">
            <a:extLst>
              <a:ext uri="{FF2B5EF4-FFF2-40B4-BE49-F238E27FC236}">
                <a16:creationId xmlns:a16="http://schemas.microsoft.com/office/drawing/2014/main" id="{9F747DAA-4F67-4F91-94E1-5CB37086B4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239321"/>
            <a:ext cx="8305800" cy="4672013"/>
          </a:xfrm>
          <a:prstGeom prst="rect">
            <a:avLst/>
          </a:prstGeom>
        </p:spPr>
      </p:pic>
    </p:spTree>
    <p:extLst>
      <p:ext uri="{BB962C8B-B14F-4D97-AF65-F5344CB8AC3E}">
        <p14:creationId xmlns:p14="http://schemas.microsoft.com/office/powerpoint/2010/main" val="1191176216"/>
      </p:ext>
    </p:extLst>
  </p:cSld>
  <p:clrMapOvr>
    <a:masterClrMapping/>
  </p:clrMapOvr>
  <p:transition/>
</p:sld>
</file>

<file path=ppt/theme/theme1.xml><?xml version="1.0" encoding="utf-8"?>
<a:theme xmlns:a="http://schemas.openxmlformats.org/drawingml/2006/main" name="Standard">
  <a:themeElements>
    <a:clrScheme name="siemens internal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iemens inter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rgbClr val="FF99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Siemens Sans Black" pitchFamily="2" charset="0"/>
          </a:defRPr>
        </a:defPPr>
      </a:lstStyle>
    </a:spDef>
    <a:lnDef>
      <a:spPr bwMode="auto">
        <a:xfrm>
          <a:off x="0" y="0"/>
          <a:ext cx="1" cy="1"/>
        </a:xfrm>
        <a:custGeom>
          <a:avLst/>
          <a:gdLst/>
          <a:ahLst/>
          <a:cxnLst/>
          <a:rect l="0" t="0" r="0" b="0"/>
          <a:pathLst/>
        </a:custGeom>
        <a:noFill/>
        <a:ln w="12700" cap="flat" cmpd="sng" algn="ctr">
          <a:solidFill>
            <a:srgbClr val="FF99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Siemens Sans Black" pitchFamily="2" charset="0"/>
          </a:defRPr>
        </a:defPPr>
      </a:lstStyle>
    </a:lnDef>
  </a:objectDefaults>
  <a:extraClrSchemeLst>
    <a:extraClrScheme>
      <a:clrScheme name="siemens internal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iemens internal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iemens internal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iemens internal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iemens interna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iemens interna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iemens interna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siemens internal">
  <a:themeElements>
    <a:clrScheme name="siemens internal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iemens inter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rgbClr val="FF99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Siemens Sans Black" pitchFamily="2" charset="0"/>
          </a:defRPr>
        </a:defPPr>
      </a:lstStyle>
    </a:spDef>
    <a:lnDef>
      <a:spPr bwMode="auto">
        <a:xfrm>
          <a:off x="0" y="0"/>
          <a:ext cx="1" cy="1"/>
        </a:xfrm>
        <a:custGeom>
          <a:avLst/>
          <a:gdLst/>
          <a:ahLst/>
          <a:cxnLst/>
          <a:rect l="0" t="0" r="0" b="0"/>
          <a:pathLst/>
        </a:custGeom>
        <a:noFill/>
        <a:ln w="12700" cap="flat" cmpd="sng" algn="ctr">
          <a:solidFill>
            <a:srgbClr val="FF99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Siemens Sans Black" pitchFamily="2" charset="0"/>
          </a:defRPr>
        </a:defPPr>
      </a:lstStyle>
    </a:lnDef>
  </a:objectDefaults>
  <a:extraClrSchemeLst>
    <a:extraClrScheme>
      <a:clrScheme name="siemens internal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iemens internal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iemens internal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iemens internal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iemens interna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iemens interna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iemens interna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siemens internal">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siemens inter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rgbClr val="FF99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Siemens Sans Black" pitchFamily="2" charset="0"/>
          </a:defRPr>
        </a:defPPr>
      </a:lstStyle>
    </a:spDef>
    <a:lnDef>
      <a:spPr bwMode="auto">
        <a:xfrm>
          <a:off x="0" y="0"/>
          <a:ext cx="1" cy="1"/>
        </a:xfrm>
        <a:custGeom>
          <a:avLst/>
          <a:gdLst/>
          <a:ahLst/>
          <a:cxnLst/>
          <a:rect l="0" t="0" r="0" b="0"/>
          <a:pathLst/>
        </a:custGeom>
        <a:noFill/>
        <a:ln w="12700" cap="flat" cmpd="sng" algn="ctr">
          <a:solidFill>
            <a:srgbClr val="FF99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Siemens Sans Black" pitchFamily="2" charset="0"/>
          </a:defRPr>
        </a:defPPr>
      </a:lstStyle>
    </a:lnDef>
  </a:objectDefaults>
  <a:extraClrSchemeLst>
    <a:extraClrScheme>
      <a:clrScheme name="siemens internal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iemens internal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iemens internal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iemens internal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iemens interna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iemens interna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iemens interna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Stony Brook Universit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EmoryTheme</Template>
  <TotalTime>24774</TotalTime>
  <Words>398</Words>
  <Application>Microsoft Office PowerPoint</Application>
  <PresentationFormat>全屏显示(4:3)</PresentationFormat>
  <Paragraphs>51</Paragraphs>
  <Slides>14</Slides>
  <Notes>1</Notes>
  <HiddenSlides>0</HiddenSlides>
  <MMClips>0</MMClips>
  <ScaleCrop>false</ScaleCrop>
  <HeadingPairs>
    <vt:vector size="6" baseType="variant">
      <vt:variant>
        <vt:lpstr>已用的字体</vt:lpstr>
      </vt:variant>
      <vt:variant>
        <vt:i4>8</vt:i4>
      </vt:variant>
      <vt:variant>
        <vt:lpstr>主题</vt:lpstr>
      </vt:variant>
      <vt:variant>
        <vt:i4>7</vt:i4>
      </vt:variant>
      <vt:variant>
        <vt:lpstr>幻灯片标题</vt:lpstr>
      </vt:variant>
      <vt:variant>
        <vt:i4>14</vt:i4>
      </vt:variant>
    </vt:vector>
  </HeadingPairs>
  <TitlesOfParts>
    <vt:vector size="29" baseType="lpstr">
      <vt:lpstr>Lucida Grande</vt:lpstr>
      <vt:lpstr>ＭＳ Ｐゴシック</vt:lpstr>
      <vt:lpstr>Siemens Sans</vt:lpstr>
      <vt:lpstr>宋体</vt:lpstr>
      <vt:lpstr>Arial</vt:lpstr>
      <vt:lpstr>Calibri</vt:lpstr>
      <vt:lpstr>Helvetica</vt:lpstr>
      <vt:lpstr>Verdana</vt:lpstr>
      <vt:lpstr>Standard</vt:lpstr>
      <vt:lpstr>1_siemens internal</vt:lpstr>
      <vt:lpstr>2_siemens internal</vt:lpstr>
      <vt:lpstr>Office Theme</vt:lpstr>
      <vt:lpstr>1_Office Theme</vt:lpstr>
      <vt:lpstr>2_Office Theme</vt:lpstr>
      <vt:lpstr>Stony Brook University</vt:lpstr>
      <vt:lpstr>PowerPoint 演示文稿</vt:lpstr>
      <vt:lpstr>Last discussion</vt:lpstr>
      <vt:lpstr>This week</vt:lpstr>
      <vt:lpstr>Label Propagation</vt:lpstr>
      <vt:lpstr>Label Propagation</vt:lpstr>
      <vt:lpstr>Clustering</vt:lpstr>
      <vt:lpstr>Clustering</vt:lpstr>
      <vt:lpstr>Clustering</vt:lpstr>
      <vt:lpstr>Clustering</vt:lpstr>
      <vt:lpstr>Clustering</vt:lpstr>
      <vt:lpstr>Clustering</vt:lpstr>
      <vt:lpstr>Clustering</vt:lpstr>
      <vt:lpstr>Clustering</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SATO: A Spatial Data Partitioning Framework for Scalable Query Processing</dc:title>
  <dc:creator>Hoang Vo</dc:creator>
  <cp:lastModifiedBy>程 文胜</cp:lastModifiedBy>
  <cp:revision>2204</cp:revision>
  <cp:lastPrinted>2015-08-26T21:35:55Z</cp:lastPrinted>
  <dcterms:created xsi:type="dcterms:W3CDTF">2014-10-10T03:49:09Z</dcterms:created>
  <dcterms:modified xsi:type="dcterms:W3CDTF">2022-05-17T05:16:31Z</dcterms:modified>
</cp:coreProperties>
</file>